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09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Vokal'naya gruppa - 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A5E5E-47C0-493D-94C6-693DE50F3D4F}" type="datetimeFigureOut">
              <a:rPr lang="ru-RU" smtClean="0"/>
              <a:pPr/>
              <a:t>06.07.2014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09CA8-2F35-4874-B423-E48341E477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  <p:sndAc>
      <p:stSnd>
        <p:snd r:embed="rId13" name="Vokal'naya gruppa - 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5;&#1076;&#1088;&#1077;&#1081;\Desktop\Vokal'naya%20gruppa%20-%20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8062664" cy="2952327"/>
          </a:xfrm>
        </p:spPr>
        <p:txBody>
          <a:bodyPr>
            <a:normAutofit/>
          </a:bodyPr>
          <a:lstStyle/>
          <a:p>
            <a:r>
              <a:rPr lang="uk-UA" sz="8800" dirty="0" smtClean="0">
                <a:solidFill>
                  <a:schemeClr val="accent5"/>
                </a:solidFill>
              </a:rPr>
              <a:t>Краса землі</a:t>
            </a:r>
            <a:endParaRPr lang="ru-RU" sz="8800" dirty="0">
              <a:solidFill>
                <a:schemeClr val="accent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4372069"/>
            <a:ext cx="9144000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 природу не як символ</a:t>
            </a:r>
          </a:p>
          <a:p>
            <a:pPr algn="ctr"/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Душі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своєї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 природу не для себе – </a:t>
            </a:r>
          </a:p>
          <a:p>
            <a:pPr algn="ctr"/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 для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неї</a:t>
            </a:r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Максим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Рильський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Vokal'naya gruppa -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7504" y="400506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 loop="1">
        <p:snd r:embed="rId3" name="Vokal'naya gruppa - 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Любі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друзі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!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Спробуймо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разом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врятувати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землю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екологічної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катастрофи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Ми ж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молоді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сильні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мудрі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було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тільки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бажання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Давайте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усвідомимо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ми –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частина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планети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її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доля в наших руках!</a:t>
            </a:r>
          </a:p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Врятуймо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землю.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Якщо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кожен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нас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врятує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свою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маленьку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батьківщину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свій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рідний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край, то через десятки,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сотні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років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він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озветься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серцях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вдячним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малиновим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дзвоном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Земля – не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рабиня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наша, а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мати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  <p:sndAc>
      <p:stSnd loop="1">
        <p:snd r:embed="rId2" name="Vokal'naya gruppa - 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192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6600" dirty="0" smtClean="0"/>
              <a:t>   </a:t>
            </a:r>
            <a:r>
              <a:rPr lang="uk-UA" sz="6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ВСЕ В ТВОЇХ РУКАХ!</a:t>
            </a:r>
            <a:endParaRPr lang="ru-RU" sz="6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  <p:sndAc>
      <p:stSnd loop="1"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О!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Скільки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треба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мати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слів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запасі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Щоб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описати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всю красу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землі</a:t>
            </a:r>
            <a:endParaRPr lang="ru-RU" i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фарбах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 формах,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пахощах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часі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Її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річки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джерельця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малі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Її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простори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й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небеса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чарівні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Лісів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казкових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музику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дзвінку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Степи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квітучі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дужі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гори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дивні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Одвічну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мудрість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любов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палку.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Багато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слів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... А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більше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ще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любові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Щоб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дивуватися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сні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наяву.</a:t>
            </a: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І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передати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поетичнім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слові</a:t>
            </a:r>
            <a:endParaRPr lang="ru-RU" i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Красу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землі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безмежну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живу.</a:t>
            </a:r>
            <a:endParaRPr lang="ru-RU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i="1" dirty="0" err="1" smtClean="0">
                <a:solidFill>
                  <a:schemeClr val="accent5">
                    <a:lumMod val="50000"/>
                  </a:schemeClr>
                </a:solidFill>
              </a:rPr>
              <a:t>Рекорди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5">
                    <a:lumMod val="50000"/>
                  </a:schemeClr>
                </a:solidFill>
              </a:rPr>
              <a:t>природи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douglas-fi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44208" y="1340768"/>
            <a:ext cx="2232248" cy="4706324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1628800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Найвище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дерево в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світі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–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дугласова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ялиця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Це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вічнозелена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рослина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родини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соснових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, яка росла в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Британській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Колумбії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. За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вимірами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1902 року вона мала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висоту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126,5 м.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  <p:sndAc>
      <p:stSnd loop="1"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4186808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Найвище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дерево в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Україні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модрина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європейська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. Вона росла в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Рахові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. Дереву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було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140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років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, коли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його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зрізали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Висота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модрини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становила 54 м.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 descr="10081213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32656"/>
            <a:ext cx="4299942" cy="5733256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 loop="1"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4114800" cy="54334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err="1" smtClean="0"/>
              <a:t>Найтовще</a:t>
            </a:r>
            <a:r>
              <a:rPr lang="ru-RU" sz="3600" dirty="0" smtClean="0"/>
              <a:t> дерево в </a:t>
            </a:r>
            <a:r>
              <a:rPr lang="ru-RU" sz="3600" dirty="0" err="1" smtClean="0"/>
              <a:t>світі</a:t>
            </a:r>
            <a:r>
              <a:rPr lang="ru-RU" sz="3600" dirty="0" smtClean="0"/>
              <a:t> – баобаб. </a:t>
            </a:r>
            <a:r>
              <a:rPr lang="ru-RU" sz="3600" dirty="0" err="1" smtClean="0"/>
              <a:t>Це</a:t>
            </a:r>
            <a:r>
              <a:rPr lang="ru-RU" sz="3600" dirty="0" smtClean="0"/>
              <a:t> </a:t>
            </a:r>
            <a:r>
              <a:rPr lang="ru-RU" sz="3600" dirty="0" err="1" smtClean="0"/>
              <a:t>порівняно</a:t>
            </a:r>
            <a:r>
              <a:rPr lang="ru-RU" sz="3600" dirty="0" smtClean="0"/>
              <a:t> </a:t>
            </a:r>
            <a:r>
              <a:rPr lang="ru-RU" sz="3600" dirty="0" err="1" smtClean="0"/>
              <a:t>невисоке</a:t>
            </a:r>
            <a:r>
              <a:rPr lang="ru-RU" sz="3600" dirty="0" smtClean="0"/>
              <a:t> дерево 10-12 м. </a:t>
            </a:r>
            <a:r>
              <a:rPr lang="ru-RU" sz="3600" dirty="0" err="1" smtClean="0"/>
              <a:t>Стовбур</a:t>
            </a:r>
            <a:r>
              <a:rPr lang="ru-RU" sz="3600" dirty="0" smtClean="0"/>
              <a:t> баобаба </a:t>
            </a:r>
            <a:r>
              <a:rPr lang="ru-RU" sz="3600" dirty="0" err="1" smtClean="0"/>
              <a:t>досягає</a:t>
            </a:r>
            <a:r>
              <a:rPr lang="ru-RU" sz="3600" dirty="0" smtClean="0"/>
              <a:t> в </a:t>
            </a:r>
            <a:r>
              <a:rPr lang="ru-RU" sz="3600" dirty="0" err="1" smtClean="0"/>
              <a:t>діаметрі</a:t>
            </a:r>
            <a:r>
              <a:rPr lang="ru-RU" sz="3600" dirty="0" smtClean="0"/>
              <a:t> 4-10 </a:t>
            </a:r>
            <a:r>
              <a:rPr lang="ru-RU" sz="3600" dirty="0" err="1" smtClean="0"/>
              <a:t>метрів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4" name="Рисунок 3" descr="prikolnullnaa_fotopodborka_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4544921" cy="5832648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 loop="1"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“</a:t>
            </a:r>
            <a:r>
              <a:rPr lang="ru-RU" dirty="0" err="1" smtClean="0"/>
              <a:t>Біосфера</a:t>
            </a:r>
            <a:r>
              <a:rPr lang="ru-RU" dirty="0" smtClean="0"/>
              <a:t>”.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3000" b="1" dirty="0" err="1" smtClean="0"/>
              <a:t>Бездумне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ставлення</a:t>
            </a:r>
            <a:r>
              <a:rPr lang="ru-RU" sz="3000" b="1" dirty="0" smtClean="0"/>
              <a:t> до </a:t>
            </a:r>
            <a:r>
              <a:rPr lang="ru-RU" sz="3000" b="1" dirty="0" err="1" smtClean="0"/>
              <a:t>навколишнього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середовища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призвело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до</a:t>
            </a:r>
            <a:r>
              <a:rPr lang="ru-RU" sz="3000" b="1" dirty="0" smtClean="0"/>
              <a:t> того, </a:t>
            </a:r>
            <a:r>
              <a:rPr lang="ru-RU" sz="3000" b="1" dirty="0" err="1" smtClean="0"/>
              <a:t>що</a:t>
            </a:r>
            <a:r>
              <a:rPr lang="ru-RU" sz="3000" b="1" dirty="0"/>
              <a:t> </a:t>
            </a:r>
            <a:r>
              <a:rPr lang="ru-RU" sz="3000" b="1" dirty="0" err="1" smtClean="0"/>
              <a:t>вже</a:t>
            </a:r>
            <a:r>
              <a:rPr lang="ru-RU" sz="3000" b="1" dirty="0" smtClean="0"/>
              <a:t> на початок </a:t>
            </a:r>
            <a:r>
              <a:rPr lang="ru-RU" sz="3000" b="1" dirty="0" err="1" smtClean="0"/>
              <a:t>цього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століття</a:t>
            </a:r>
            <a:r>
              <a:rPr lang="ru-RU" sz="3000" b="1" dirty="0" smtClean="0"/>
              <a:t> ми </a:t>
            </a:r>
            <a:r>
              <a:rPr lang="ru-RU" sz="3000" b="1" dirty="0" err="1" smtClean="0"/>
              <a:t>можемо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втратити</a:t>
            </a:r>
            <a:r>
              <a:rPr lang="ru-RU" sz="3000" b="1" dirty="0" smtClean="0"/>
              <a:t>  20% </a:t>
            </a:r>
            <a:r>
              <a:rPr lang="ru-RU" sz="3000" b="1" dirty="0" err="1" smtClean="0"/>
              <a:t>усіх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існуючих</a:t>
            </a:r>
            <a:r>
              <a:rPr lang="ru-RU" sz="3000" b="1" dirty="0"/>
              <a:t> </a:t>
            </a:r>
            <a:r>
              <a:rPr lang="ru-RU" sz="3000" b="1" dirty="0" err="1" smtClean="0"/>
              <a:t>організмів</a:t>
            </a:r>
            <a:r>
              <a:rPr lang="ru-RU" sz="3000" b="1" dirty="0" smtClean="0"/>
              <a:t>. На </a:t>
            </a:r>
            <a:r>
              <a:rPr lang="ru-RU" sz="3000" b="1" dirty="0" err="1" smtClean="0"/>
              <a:t>сьогодні</a:t>
            </a:r>
            <a:r>
              <a:rPr lang="ru-RU" sz="3000" b="1" dirty="0" smtClean="0"/>
              <a:t> у </a:t>
            </a:r>
            <a:r>
              <a:rPr lang="ru-RU" sz="3000" b="1" dirty="0" err="1" smtClean="0"/>
              <a:t>світі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втрачено</a:t>
            </a:r>
            <a:r>
              <a:rPr lang="ru-RU" sz="3000" b="1" dirty="0" smtClean="0"/>
              <a:t> 12000 </a:t>
            </a:r>
            <a:r>
              <a:rPr lang="ru-RU" sz="3000" b="1" dirty="0" err="1" smtClean="0"/>
              <a:t>видів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тварин</a:t>
            </a:r>
            <a:r>
              <a:rPr lang="ru-RU" sz="3000" b="1" dirty="0" smtClean="0"/>
              <a:t>, </a:t>
            </a:r>
            <a:r>
              <a:rPr lang="ru-RU" sz="3000" b="1" dirty="0" err="1" smtClean="0"/>
              <a:t>щороку</a:t>
            </a:r>
            <a:r>
              <a:rPr lang="en-US" sz="3000" b="1" dirty="0" smtClean="0"/>
              <a:t> </a:t>
            </a:r>
            <a:r>
              <a:rPr lang="ru-RU" sz="3000" b="1" dirty="0" err="1" smtClean="0"/>
              <a:t>зникає</a:t>
            </a:r>
            <a:r>
              <a:rPr lang="ru-RU" sz="3000" b="1" dirty="0" smtClean="0"/>
              <a:t> по одному виду </a:t>
            </a:r>
            <a:r>
              <a:rPr lang="ru-RU" sz="3000" b="1" dirty="0" err="1" smtClean="0"/>
              <a:t>тварин</a:t>
            </a:r>
            <a:r>
              <a:rPr lang="ru-RU" sz="3000" b="1" dirty="0" smtClean="0"/>
              <a:t>.</a:t>
            </a:r>
          </a:p>
          <a:p>
            <a:r>
              <a:rPr lang="ru-RU" sz="3000" b="1" dirty="0" err="1" smtClean="0"/>
              <a:t>Протягом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останніх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століть</a:t>
            </a:r>
            <a:r>
              <a:rPr lang="ru-RU" sz="3000" b="1" dirty="0" smtClean="0"/>
              <a:t> в </a:t>
            </a:r>
            <a:r>
              <a:rPr lang="ru-RU" sz="3000" b="1" dirty="0" err="1" smtClean="0"/>
              <a:t>Україні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повністю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зникли</a:t>
            </a:r>
            <a:r>
              <a:rPr lang="ru-RU" sz="3000" b="1" dirty="0" smtClean="0"/>
              <a:t>: тарпан (дикий </a:t>
            </a:r>
            <a:r>
              <a:rPr lang="ru-RU" sz="3000" b="1" dirty="0" err="1" smtClean="0"/>
              <a:t>кінь</a:t>
            </a:r>
            <a:r>
              <a:rPr lang="ru-RU" sz="3000" b="1" dirty="0" smtClean="0"/>
              <a:t>)та тур </a:t>
            </a:r>
            <a:r>
              <a:rPr lang="ru-RU" sz="3000" b="1" dirty="0" err="1" smtClean="0"/>
              <a:t>український</a:t>
            </a:r>
            <a:r>
              <a:rPr lang="ru-RU" sz="3000" b="1" dirty="0" smtClean="0"/>
              <a:t>. На </a:t>
            </a:r>
            <a:r>
              <a:rPr lang="ru-RU" sz="3000" b="1" dirty="0" err="1" smtClean="0"/>
              <a:t>межі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зникнення</a:t>
            </a:r>
            <a:r>
              <a:rPr lang="ru-RU" sz="3000" b="1" dirty="0" smtClean="0"/>
              <a:t> норка </a:t>
            </a:r>
            <a:r>
              <a:rPr lang="ru-RU" sz="3000" b="1" dirty="0" err="1" smtClean="0"/>
              <a:t>й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вовк</a:t>
            </a:r>
            <a:r>
              <a:rPr lang="ru-RU" sz="3000" b="1" dirty="0" smtClean="0"/>
              <a:t>.</a:t>
            </a:r>
            <a:endParaRPr lang="ru-RU" sz="3000" b="1" dirty="0"/>
          </a:p>
        </p:txBody>
      </p:sp>
    </p:spTree>
  </p:cSld>
  <p:clrMapOvr>
    <a:masterClrMapping/>
  </p:clrMapOvr>
  <p:transition>
    <p:dissolve/>
    <p:sndAc>
      <p:stSnd loop="1"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26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квітня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1986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рік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Аварія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Чорнобильській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АЕС.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Найбільша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у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світі</a:t>
            </a: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техногенна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екологічна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катастрофа.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Внаслідок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аварії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сильним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радіоактивним</a:t>
            </a: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забрудненням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уражено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5 млн. га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території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України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більша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частина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яких</a:t>
            </a: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с/г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угіддя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Забруднено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1,5 млн. га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лісів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Радіаційне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забруднення</a:t>
            </a: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вплинуло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здоров’я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людей.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Зростає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захворюваність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людей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їх</a:t>
            </a: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смертність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Чорнобиль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– наш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гріх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біль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...</a:t>
            </a:r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  <p:sndAc>
      <p:stSnd loop="1"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19256" cy="572149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результаті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Україні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Невпинно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скорочується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народжуваність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Зростає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смертність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Дитяча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смертність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удвічі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вища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ніж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Швеції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Зростає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кількість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дітей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порушенням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психіки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Зросла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захворюваність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на рак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щитовидної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залози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дітей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Спостерігається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значне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зниження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імунітету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Чорнобиль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Чорна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хмара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Чорний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біль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Таке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нехай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ніде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не повториться.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  <p:sndAc>
      <p:stSnd loop="1">
        <p:snd r:embed="rId2" name="Vokal'naya gruppa - 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4258816" cy="58326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i="1" dirty="0" smtClean="0"/>
              <a:t>  </a:t>
            </a:r>
            <a:r>
              <a:rPr lang="ru-RU" sz="2800" b="1" i="1" dirty="0" smtClean="0"/>
              <a:t>Людино, </a:t>
            </a:r>
            <a:r>
              <a:rPr lang="ru-RU" sz="2800" b="1" i="1" dirty="0" err="1" smtClean="0"/>
              <a:t>зупинися</a:t>
            </a:r>
            <a:r>
              <a:rPr lang="ru-RU" sz="2800" b="1" i="1" dirty="0" smtClean="0"/>
              <a:t>! Не </a:t>
            </a:r>
            <a:r>
              <a:rPr lang="ru-RU" sz="2800" b="1" i="1" dirty="0" err="1" smtClean="0"/>
              <a:t>роботи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боляче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тварині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ні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деревині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ні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стеблині</a:t>
            </a:r>
            <a:r>
              <a:rPr lang="ru-RU" sz="2800" b="1" i="1" dirty="0" smtClean="0"/>
              <a:t>. </a:t>
            </a:r>
            <a:r>
              <a:rPr lang="ru-RU" sz="2800" b="1" i="1" dirty="0" err="1" smtClean="0"/>
              <a:t>Ти</a:t>
            </a:r>
            <a:r>
              <a:rPr lang="ru-RU" sz="2800" b="1" i="1" dirty="0" smtClean="0"/>
              <a:t> ж </a:t>
            </a:r>
            <a:r>
              <a:rPr lang="ru-RU" sz="2800" b="1" i="1" dirty="0" err="1" smtClean="0"/>
              <a:t>володар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їх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захисник</a:t>
            </a:r>
            <a:r>
              <a:rPr lang="ru-RU" sz="2800" b="1" i="1" dirty="0" smtClean="0"/>
              <a:t>. Будь </a:t>
            </a:r>
            <a:r>
              <a:rPr lang="ru-RU" sz="2800" b="1" i="1" dirty="0" err="1" smtClean="0"/>
              <a:t>добрим</a:t>
            </a:r>
            <a:r>
              <a:rPr lang="ru-RU" sz="2800" b="1" i="1" dirty="0" smtClean="0"/>
              <a:t> господарем на </a:t>
            </a:r>
            <a:r>
              <a:rPr lang="ru-RU" sz="2800" b="1" i="1" dirty="0" err="1" smtClean="0"/>
              <a:t>своїй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Землі</a:t>
            </a:r>
            <a:r>
              <a:rPr lang="ru-RU" sz="2800" b="1" i="1" dirty="0" smtClean="0"/>
              <a:t>. Не губ красу. </a:t>
            </a:r>
            <a:r>
              <a:rPr lang="ru-RU" sz="2800" b="1" i="1" dirty="0" err="1" smtClean="0"/>
              <a:t>Розумій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її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бо</a:t>
            </a:r>
            <a:r>
              <a:rPr lang="ru-RU" sz="2800" b="1" i="1" dirty="0" smtClean="0"/>
              <a:t> краса </a:t>
            </a:r>
            <a:r>
              <a:rPr lang="ru-RU" sz="2800" b="1" i="1" dirty="0" err="1" smtClean="0"/>
              <a:t>така</a:t>
            </a:r>
            <a:r>
              <a:rPr lang="ru-RU" sz="2800" b="1" i="1" dirty="0" smtClean="0"/>
              <a:t> сила, без </a:t>
            </a:r>
            <a:r>
              <a:rPr lang="ru-RU" sz="2800" b="1" i="1" dirty="0" err="1" smtClean="0"/>
              <a:t>якої</a:t>
            </a:r>
            <a:r>
              <a:rPr lang="ru-RU" sz="2800" b="1" i="1" dirty="0" smtClean="0"/>
              <a:t> не </a:t>
            </a:r>
            <a:r>
              <a:rPr lang="ru-RU" sz="2800" b="1" i="1" dirty="0" err="1" smtClean="0"/>
              <a:t>може</a:t>
            </a:r>
            <a:r>
              <a:rPr lang="ru-RU" sz="2800" b="1" i="1" dirty="0"/>
              <a:t> </a:t>
            </a:r>
            <a:r>
              <a:rPr lang="ru-RU" sz="2800" b="1" i="1" dirty="0" smtClean="0"/>
              <a:t>бути </a:t>
            </a:r>
            <a:r>
              <a:rPr lang="ru-RU" sz="2800" b="1" i="1" dirty="0" err="1" smtClean="0"/>
              <a:t>справжнього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життя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Бережи</a:t>
            </a:r>
            <a:r>
              <a:rPr lang="ru-RU" sz="2800" b="1" i="1" dirty="0" smtClean="0"/>
              <a:t> красу, </a:t>
            </a:r>
            <a:r>
              <a:rPr lang="ru-RU" sz="2800" b="1" i="1" dirty="0" err="1" smtClean="0"/>
              <a:t>бо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ти</a:t>
            </a:r>
            <a:r>
              <a:rPr lang="ru-RU" sz="2800" b="1" i="1" dirty="0" smtClean="0"/>
              <a:t> ж на </a:t>
            </a:r>
            <a:r>
              <a:rPr lang="ru-RU" sz="2800" b="1" i="1" dirty="0" err="1" smtClean="0"/>
              <a:t>землі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людина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4" name="Рисунок 3" descr="mal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3924" y="317500"/>
            <a:ext cx="3954626" cy="591981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 loop="1">
        <p:snd r:embed="rId2" name="Vokal'naya gruppa - .wav"/>
      </p:stSnd>
    </p:sndAc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530</Words>
  <Application>Microsoft Office PowerPoint</Application>
  <PresentationFormat>Экран (4:3)</PresentationFormat>
  <Paragraphs>54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Краса землі</vt:lpstr>
      <vt:lpstr>Слайд 2</vt:lpstr>
      <vt:lpstr>«Рекорди природи»</vt:lpstr>
      <vt:lpstr>Слайд 4</vt:lpstr>
      <vt:lpstr>Слайд 5</vt:lpstr>
      <vt:lpstr>“Біосфера”. 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Краса землі</dc:title>
  <dc:creator>Андрей</dc:creator>
  <cp:lastModifiedBy>MrEdison</cp:lastModifiedBy>
  <cp:revision>33</cp:revision>
  <dcterms:created xsi:type="dcterms:W3CDTF">2013-04-01T17:13:18Z</dcterms:created>
  <dcterms:modified xsi:type="dcterms:W3CDTF">2014-07-06T08:21:00Z</dcterms:modified>
</cp:coreProperties>
</file>