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6209A8-031A-413D-8415-F85BA76B01B3}">
          <p14:sldIdLst>
            <p14:sldId id="256"/>
            <p14:sldId id="258"/>
            <p14:sldId id="257"/>
            <p14:sldId id="259"/>
            <p14:sldId id="260"/>
            <p14:sldId id="261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0660996-E263-41A2-9D9F-0418226F4FAE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F2E17FA-5EB7-4294-A6F2-949993C76E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 та творчість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896" y="2420888"/>
            <a:ext cx="5120640" cy="130072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Олена тел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0112" y="519704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Підготувала: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 ф.2 класу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Педагогічного ліцею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Севідова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dp.ric.ua/uploads/posts/2012-02/1329987877_olena-telig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69" y="188640"/>
            <a:ext cx="2129794" cy="3297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11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59536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20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939"/>
            <a:ext cx="9144000" cy="54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1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6/6c/Teli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096344" cy="449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60648"/>
            <a:ext cx="792088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Справжнє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Олена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Іванівна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Шовгенева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412776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err="1"/>
              <a:t>народилася</a:t>
            </a:r>
            <a:r>
              <a:rPr lang="ru-RU" sz="2000" dirty="0"/>
              <a:t>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липня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1907 р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/>
              <a:t> в </a:t>
            </a:r>
            <a:r>
              <a:rPr lang="ru-RU" sz="2000" dirty="0" err="1"/>
              <a:t>сім'ї</a:t>
            </a:r>
            <a:r>
              <a:rPr lang="ru-RU" sz="2000" dirty="0"/>
              <a:t> </a:t>
            </a:r>
            <a:r>
              <a:rPr lang="ru-RU" sz="2000" dirty="0" err="1"/>
              <a:t>інженера-гідротехніка</a:t>
            </a:r>
            <a:r>
              <a:rPr lang="ru-RU" sz="2000" dirty="0"/>
              <a:t> </a:t>
            </a:r>
            <a:r>
              <a:rPr lang="ru-RU" sz="2000" dirty="0" err="1"/>
              <a:t>професора</a:t>
            </a:r>
            <a:r>
              <a:rPr lang="ru-RU" sz="2000" dirty="0"/>
              <a:t> І. </a:t>
            </a:r>
            <a:r>
              <a:rPr lang="ru-RU" sz="2000" dirty="0" err="1" smtClean="0"/>
              <a:t>Шовгенева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1917—1919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/>
              <a:t>Олена </a:t>
            </a:r>
            <a:r>
              <a:rPr lang="ru-RU" sz="2000" dirty="0" err="1"/>
              <a:t>навчалась</a:t>
            </a:r>
            <a:r>
              <a:rPr lang="ru-RU" sz="2000" dirty="0"/>
              <a:t> у </a:t>
            </a:r>
            <a:r>
              <a:rPr lang="ru-RU" sz="2000" dirty="0" err="1"/>
              <a:t>гімназії</a:t>
            </a:r>
            <a:r>
              <a:rPr lang="ru-RU" sz="2000" dirty="0"/>
              <a:t> </a:t>
            </a:r>
            <a:r>
              <a:rPr lang="ru-RU" sz="2000" dirty="0" err="1" smtClean="0"/>
              <a:t>Дучинської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1929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r>
              <a:rPr lang="ru-RU" sz="2000" dirty="0"/>
              <a:t> Олена </a:t>
            </a:r>
            <a:r>
              <a:rPr lang="ru-RU" sz="2000" dirty="0" err="1"/>
              <a:t>закінчила</a:t>
            </a:r>
            <a:r>
              <a:rPr lang="ru-RU" sz="2000" dirty="0"/>
              <a:t> </a:t>
            </a:r>
            <a:r>
              <a:rPr lang="ru-RU" sz="2000" dirty="0" err="1"/>
              <a:t>історико-філологічний</a:t>
            </a:r>
            <a:r>
              <a:rPr lang="ru-RU" sz="2000" dirty="0"/>
              <a:t> факультет </a:t>
            </a:r>
            <a:r>
              <a:rPr lang="ru-RU" sz="2000" dirty="0" err="1"/>
              <a:t>Високого</a:t>
            </a:r>
            <a:r>
              <a:rPr lang="ru-RU" sz="2000" dirty="0"/>
              <a:t> </a:t>
            </a:r>
            <a:r>
              <a:rPr lang="ru-RU" sz="2000" dirty="0" err="1"/>
              <a:t>педагогічного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М. </a:t>
            </a:r>
            <a:r>
              <a:rPr lang="ru-RU" sz="2000" dirty="0" err="1"/>
              <a:t>Драгоманова</a:t>
            </a:r>
            <a:r>
              <a:rPr lang="ru-RU" sz="2000" dirty="0"/>
              <a:t>, того ж року </a:t>
            </a:r>
            <a:r>
              <a:rPr lang="ru-RU" sz="2000" u="sng" dirty="0" err="1">
                <a:solidFill>
                  <a:srgbClr val="FF0000"/>
                </a:solidFill>
              </a:rPr>
              <a:t>вийшла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заміж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за </a:t>
            </a:r>
            <a:r>
              <a:rPr lang="ru-RU" sz="2000" dirty="0" err="1"/>
              <a:t>кубанського</a:t>
            </a:r>
            <a:r>
              <a:rPr lang="ru-RU" sz="2000" dirty="0"/>
              <a:t> </a:t>
            </a:r>
            <a:r>
              <a:rPr lang="ru-RU" sz="2000" dirty="0" err="1"/>
              <a:t>козака</a:t>
            </a:r>
            <a:r>
              <a:rPr lang="ru-RU" sz="2000" dirty="0"/>
              <a:t> </a:t>
            </a:r>
            <a:r>
              <a:rPr lang="ru-RU" sz="2000" dirty="0" err="1"/>
              <a:t>Михайла</a:t>
            </a:r>
            <a:r>
              <a:rPr lang="ru-RU" sz="2000" dirty="0"/>
              <a:t> </a:t>
            </a:r>
            <a:r>
              <a:rPr lang="ru-RU" sz="2000" dirty="0" smtClean="0"/>
              <a:t>Телігу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err="1"/>
              <a:t>п</a:t>
            </a:r>
            <a:r>
              <a:rPr lang="ru-RU" sz="2000" dirty="0" err="1" smtClean="0"/>
              <a:t>ротягом</a:t>
            </a:r>
            <a:r>
              <a:rPr lang="ru-RU" sz="2000" dirty="0" smtClean="0"/>
              <a:t>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1929—1939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/>
              <a:t>разом з </a:t>
            </a:r>
            <a:r>
              <a:rPr lang="ru-RU" sz="2000" dirty="0" err="1"/>
              <a:t>чоловіком</a:t>
            </a:r>
            <a:r>
              <a:rPr lang="ru-RU" sz="2000" dirty="0"/>
              <a:t> вона жила і </a:t>
            </a:r>
            <a:r>
              <a:rPr lang="ru-RU" sz="2000" dirty="0" err="1"/>
              <a:t>працювала</a:t>
            </a:r>
            <a:r>
              <a:rPr lang="ru-RU" sz="2000" dirty="0"/>
              <a:t> у </a:t>
            </a:r>
            <a:r>
              <a:rPr lang="ru-RU" sz="2000" dirty="0" err="1"/>
              <a:t>Варшаві</a:t>
            </a:r>
            <a:r>
              <a:rPr lang="ru-RU" sz="2000" dirty="0"/>
              <a:t>, </a:t>
            </a:r>
            <a:r>
              <a:rPr lang="ru-RU" sz="2000" dirty="0" err="1"/>
              <a:t>беручи</a:t>
            </a:r>
            <a:r>
              <a:rPr lang="ru-RU" sz="2000" dirty="0"/>
              <a:t> </a:t>
            </a:r>
            <a:r>
              <a:rPr lang="ru-RU" sz="2000" dirty="0" err="1"/>
              <a:t>активну</a:t>
            </a:r>
            <a:r>
              <a:rPr lang="ru-RU" sz="2000" dirty="0"/>
              <a:t> участь у </a:t>
            </a:r>
            <a:r>
              <a:rPr lang="ru-RU" sz="2000" dirty="0" err="1"/>
              <a:t>громадському</a:t>
            </a:r>
            <a:r>
              <a:rPr lang="ru-RU" sz="2000" dirty="0"/>
              <a:t> </a:t>
            </a:r>
            <a:r>
              <a:rPr lang="ru-RU" sz="2000" dirty="0" err="1"/>
              <a:t>житті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43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593976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475252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1932 р</a:t>
            </a:r>
            <a:r>
              <a:rPr lang="ru-RU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dirty="0"/>
              <a:t>Олена почала активно </a:t>
            </a:r>
            <a:r>
              <a:rPr lang="ru-RU" sz="1900" dirty="0" err="1"/>
              <a:t>співпрацювати</a:t>
            </a:r>
            <a:r>
              <a:rPr lang="ru-RU" sz="1900" dirty="0"/>
              <a:t> з «</a:t>
            </a:r>
            <a:r>
              <a:rPr lang="ru-RU" sz="1900" dirty="0" err="1"/>
              <a:t>Вісником</a:t>
            </a:r>
            <a:r>
              <a:rPr lang="ru-RU" sz="1900" dirty="0"/>
              <a:t>» Д. </a:t>
            </a:r>
            <a:r>
              <a:rPr lang="ru-RU" sz="1900" dirty="0" smtClean="0"/>
              <a:t>Донцова</a:t>
            </a:r>
            <a:endParaRPr lang="ru-RU" sz="19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1939—1941 </a:t>
            </a:r>
            <a:r>
              <a:rPr lang="en-US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pp. </a:t>
            </a:r>
            <a:r>
              <a:rPr lang="ru-RU" sz="1900" dirty="0"/>
              <a:t>у </a:t>
            </a:r>
            <a:r>
              <a:rPr lang="ru-RU" sz="1900" dirty="0" err="1"/>
              <a:t>Кракові</a:t>
            </a:r>
            <a:r>
              <a:rPr lang="ru-RU" sz="1900" dirty="0"/>
              <a:t> вона </a:t>
            </a:r>
            <a:r>
              <a:rPr lang="ru-RU" sz="1900" dirty="0" err="1"/>
              <a:t>очолювала</a:t>
            </a:r>
            <a:r>
              <a:rPr lang="ru-RU" sz="1900" dirty="0"/>
              <a:t> </a:t>
            </a:r>
            <a:r>
              <a:rPr lang="ru-RU" sz="1900" dirty="0" err="1"/>
              <a:t>літературно-мистецьке</a:t>
            </a:r>
            <a:r>
              <a:rPr lang="ru-RU" sz="1900" dirty="0"/>
              <a:t> </a:t>
            </a:r>
            <a:r>
              <a:rPr lang="ru-RU" sz="1900" dirty="0" err="1"/>
              <a:t>товариство</a:t>
            </a:r>
            <a:r>
              <a:rPr lang="ru-RU" sz="1900" dirty="0"/>
              <a:t> «Зарево» і </a:t>
            </a:r>
            <a:r>
              <a:rPr lang="ru-RU" sz="1900" dirty="0" err="1"/>
              <a:t>під</a:t>
            </a:r>
            <a:r>
              <a:rPr lang="ru-RU" sz="1900" dirty="0"/>
              <a:t> </a:t>
            </a:r>
            <a:r>
              <a:rPr lang="ru-RU" sz="1900" dirty="0" err="1"/>
              <a:t>керівництвом</a:t>
            </a:r>
            <a:r>
              <a:rPr lang="ru-RU" sz="1900" dirty="0"/>
              <a:t> О. </a:t>
            </a:r>
            <a:r>
              <a:rPr lang="ru-RU" sz="1900" dirty="0" err="1"/>
              <a:t>Ольжича</a:t>
            </a:r>
            <a:r>
              <a:rPr lang="ru-RU" sz="1900" dirty="0"/>
              <a:t> </a:t>
            </a:r>
            <a:r>
              <a:rPr lang="ru-RU" sz="1900" dirty="0" err="1"/>
              <a:t>працювала</a:t>
            </a:r>
            <a:r>
              <a:rPr lang="ru-RU" sz="1900" dirty="0"/>
              <a:t> у </a:t>
            </a:r>
            <a:r>
              <a:rPr lang="ru-RU" sz="1900" dirty="0" err="1"/>
              <a:t>Проводі</a:t>
            </a:r>
            <a:r>
              <a:rPr lang="ru-RU" sz="1900" dirty="0"/>
              <a:t> ОУН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ru-RU" sz="1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жовтня</a:t>
            </a:r>
            <a:r>
              <a:rPr lang="ru-RU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1941 р. </a:t>
            </a:r>
            <a:r>
              <a:rPr lang="ru-RU" sz="1900" dirty="0"/>
              <a:t>у </a:t>
            </a:r>
            <a:r>
              <a:rPr lang="ru-RU" sz="1900" dirty="0" err="1"/>
              <a:t>складі</a:t>
            </a:r>
            <a:r>
              <a:rPr lang="ru-RU" sz="1900" dirty="0"/>
              <a:t> </a:t>
            </a:r>
            <a:r>
              <a:rPr lang="ru-RU" sz="1900" dirty="0" err="1"/>
              <a:t>однієї</a:t>
            </a:r>
            <a:r>
              <a:rPr lang="ru-RU" sz="1900" dirty="0"/>
              <a:t> з </a:t>
            </a:r>
            <a:r>
              <a:rPr lang="ru-RU" sz="1900" dirty="0" err="1"/>
              <a:t>похідних</a:t>
            </a:r>
            <a:r>
              <a:rPr lang="ru-RU" sz="1900" dirty="0"/>
              <a:t> </a:t>
            </a:r>
            <a:r>
              <a:rPr lang="ru-RU" sz="1900" dirty="0" err="1"/>
              <a:t>груп</a:t>
            </a:r>
            <a:r>
              <a:rPr lang="ru-RU" sz="1900" dirty="0"/>
              <a:t> ОУН Олена </a:t>
            </a:r>
            <a:r>
              <a:rPr lang="ru-RU" sz="1900" dirty="0" err="1"/>
              <a:t>Теліга</a:t>
            </a:r>
            <a:r>
              <a:rPr lang="ru-RU" sz="1900" dirty="0"/>
              <a:t> </a:t>
            </a:r>
            <a:r>
              <a:rPr lang="ru-RU" sz="1900" dirty="0" err="1"/>
              <a:t>поїхала</a:t>
            </a:r>
            <a:r>
              <a:rPr lang="ru-RU" sz="1900" dirty="0"/>
              <a:t> до </a:t>
            </a:r>
            <a:r>
              <a:rPr lang="ru-RU" sz="1900" dirty="0" err="1"/>
              <a:t>Києва</a:t>
            </a:r>
            <a:r>
              <a:rPr lang="ru-RU" sz="1900" dirty="0"/>
              <a:t>, </a:t>
            </a:r>
            <a:r>
              <a:rPr lang="ru-RU" sz="1900" dirty="0" smtClean="0"/>
              <a:t>де взяла </a:t>
            </a:r>
            <a:r>
              <a:rPr lang="ru-RU" sz="1900" dirty="0"/>
              <a:t>участь у </a:t>
            </a:r>
            <a:r>
              <a:rPr lang="ru-RU" sz="1900" dirty="0" err="1"/>
              <a:t>заснуванні</a:t>
            </a:r>
            <a:r>
              <a:rPr lang="ru-RU" sz="1900" dirty="0"/>
              <a:t> </a:t>
            </a:r>
            <a:r>
              <a:rPr lang="ru-RU" sz="1900" dirty="0" smtClean="0"/>
              <a:t>УНР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 smtClean="0"/>
              <a:t>О</a:t>
            </a:r>
            <a:r>
              <a:rPr lang="ru-RU" sz="1900" dirty="0"/>
              <a:t>. </a:t>
            </a:r>
            <a:r>
              <a:rPr lang="ru-RU" sz="1900" dirty="0" err="1"/>
              <a:t>Теліга</a:t>
            </a:r>
            <a:r>
              <a:rPr lang="ru-RU" sz="1900" dirty="0"/>
              <a:t> як член </a:t>
            </a:r>
            <a:r>
              <a:rPr lang="ru-RU" sz="1900" dirty="0" err="1"/>
              <a:t>референтури</a:t>
            </a:r>
            <a:r>
              <a:rPr lang="ru-RU" sz="1900" dirty="0"/>
              <a:t> </a:t>
            </a:r>
            <a:r>
              <a:rPr lang="ru-RU" sz="1900" dirty="0" err="1"/>
              <a:t>культурної</a:t>
            </a:r>
            <a:r>
              <a:rPr lang="ru-RU" sz="1900" dirty="0"/>
              <a:t> </a:t>
            </a:r>
            <a:r>
              <a:rPr lang="ru-RU" sz="1900" dirty="0" err="1"/>
              <a:t>комісії</a:t>
            </a:r>
            <a:r>
              <a:rPr lang="ru-RU" sz="1900" dirty="0"/>
              <a:t> створила «</a:t>
            </a:r>
            <a:r>
              <a:rPr lang="ru-RU" sz="1900" dirty="0" err="1"/>
              <a:t>Спілку</a:t>
            </a:r>
            <a:r>
              <a:rPr lang="ru-RU" sz="1900" dirty="0"/>
              <a:t> </a:t>
            </a:r>
            <a:r>
              <a:rPr lang="ru-RU" sz="1900" dirty="0" err="1"/>
              <a:t>письменників</a:t>
            </a:r>
            <a:r>
              <a:rPr lang="ru-RU" sz="1900" dirty="0"/>
              <a:t>», </a:t>
            </a:r>
            <a:r>
              <a:rPr lang="ru-RU" sz="1900" dirty="0" err="1"/>
              <a:t>заснувала</a:t>
            </a:r>
            <a:r>
              <a:rPr lang="ru-RU" sz="1900" dirty="0"/>
              <a:t> і </a:t>
            </a:r>
            <a:r>
              <a:rPr lang="ru-RU" sz="1900" dirty="0" err="1"/>
              <a:t>редагувала</a:t>
            </a:r>
            <a:r>
              <a:rPr lang="ru-RU" sz="1900" dirty="0"/>
              <a:t> журнал «</a:t>
            </a:r>
            <a:r>
              <a:rPr lang="ru-RU" sz="1900" dirty="0" err="1"/>
              <a:t>Літаври</a:t>
            </a:r>
            <a:r>
              <a:rPr lang="ru-RU" sz="1900" dirty="0"/>
              <a:t>» </a:t>
            </a:r>
            <a:r>
              <a:rPr lang="ru-RU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(1941 —1942</a:t>
            </a:r>
            <a:r>
              <a:rPr lang="ru-RU" sz="19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 err="1" smtClean="0"/>
              <a:t>знаючи</a:t>
            </a:r>
            <a:r>
              <a:rPr lang="ru-RU" sz="1900" dirty="0" smtClean="0"/>
              <a:t> </a:t>
            </a:r>
            <a:r>
              <a:rPr lang="ru-RU" sz="1900" dirty="0"/>
              <a:t>про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масові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арешти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українців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/>
              <a:t>і про те, </a:t>
            </a:r>
            <a:r>
              <a:rPr lang="ru-RU" sz="1900" dirty="0" err="1"/>
              <a:t>що</a:t>
            </a:r>
            <a:r>
              <a:rPr lang="ru-RU" sz="1900" dirty="0"/>
              <a:t> гестапо </a:t>
            </a:r>
            <a:r>
              <a:rPr lang="ru-RU" sz="1900" dirty="0" err="1"/>
              <a:t>влаштувало</a:t>
            </a:r>
            <a:r>
              <a:rPr lang="ru-RU" sz="1900" dirty="0"/>
              <a:t> </a:t>
            </a:r>
            <a:r>
              <a:rPr lang="ru-RU" sz="1900" dirty="0" err="1"/>
              <a:t>засідку</a:t>
            </a:r>
            <a:r>
              <a:rPr lang="ru-RU" sz="1900" dirty="0"/>
              <a:t> в </a:t>
            </a:r>
            <a:r>
              <a:rPr lang="ru-RU" sz="1900" dirty="0" err="1"/>
              <a:t>приміщенні</a:t>
            </a:r>
            <a:r>
              <a:rPr lang="ru-RU" sz="1900" dirty="0"/>
              <a:t> </a:t>
            </a:r>
            <a:r>
              <a:rPr lang="ru-RU" sz="1900" dirty="0" err="1"/>
              <a:t>Спілки</a:t>
            </a:r>
            <a:r>
              <a:rPr lang="ru-RU" sz="1900" dirty="0"/>
              <a:t> </a:t>
            </a:r>
            <a:r>
              <a:rPr lang="ru-RU" sz="1900" dirty="0" err="1"/>
              <a:t>письменників</a:t>
            </a:r>
            <a:r>
              <a:rPr lang="ru-RU" sz="1900" dirty="0"/>
              <a:t>, вона </a:t>
            </a:r>
            <a:r>
              <a:rPr lang="ru-RU" sz="1900" dirty="0" err="1"/>
              <a:t>пішла</a:t>
            </a:r>
            <a:r>
              <a:rPr lang="ru-RU" sz="1900" dirty="0"/>
              <a:t> на </a:t>
            </a:r>
            <a:r>
              <a:rPr lang="ru-RU" sz="1900" dirty="0" err="1"/>
              <a:t>чергове</a:t>
            </a:r>
            <a:r>
              <a:rPr lang="ru-RU" sz="1900" dirty="0"/>
              <a:t> </a:t>
            </a:r>
            <a:r>
              <a:rPr lang="ru-RU" sz="1900" dirty="0" err="1"/>
              <a:t>засідання</a:t>
            </a:r>
            <a:r>
              <a:rPr lang="ru-RU" sz="1900" dirty="0"/>
              <a:t>, де й </a:t>
            </a:r>
            <a:r>
              <a:rPr lang="ru-RU" sz="1900" dirty="0" err="1"/>
              <a:t>була</a:t>
            </a:r>
            <a:r>
              <a:rPr lang="ru-RU" sz="1900" dirty="0"/>
              <a:t> </a:t>
            </a:r>
            <a:r>
              <a:rPr lang="ru-RU" sz="1900" dirty="0" err="1" smtClean="0"/>
              <a:t>заарештована</a:t>
            </a:r>
            <a:endParaRPr lang="ru-RU" sz="19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лютого 1942 р. </a:t>
            </a:r>
            <a:r>
              <a:rPr lang="ru-RU" sz="1900" dirty="0" err="1"/>
              <a:t>Олену</a:t>
            </a:r>
            <a:r>
              <a:rPr lang="ru-RU" sz="1900" dirty="0"/>
              <a:t> Телігу </a:t>
            </a:r>
            <a:r>
              <a:rPr lang="ru-RU" sz="1900" dirty="0" err="1"/>
              <a:t>арештувало</a:t>
            </a:r>
            <a:r>
              <a:rPr lang="ru-RU" sz="1900" dirty="0"/>
              <a:t> гестапо</a:t>
            </a:r>
          </a:p>
        </p:txBody>
      </p:sp>
    </p:spTree>
    <p:extLst>
      <p:ext uri="{BB962C8B-B14F-4D97-AF65-F5344CB8AC3E}">
        <p14:creationId xmlns:p14="http://schemas.microsoft.com/office/powerpoint/2010/main" val="372620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834881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13-го, за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21 лютого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1942р</a:t>
            </a:r>
            <a:r>
              <a:rPr lang="ru-RU" dirty="0"/>
              <a:t>., </a:t>
            </a:r>
            <a:r>
              <a:rPr lang="ru-RU" dirty="0" err="1"/>
              <a:t>Олену</a:t>
            </a:r>
            <a:r>
              <a:rPr lang="ru-RU" dirty="0"/>
              <a:t> Телігу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Михайлом</a:t>
            </a:r>
            <a:r>
              <a:rPr lang="ru-RU" dirty="0"/>
              <a:t> </a:t>
            </a:r>
            <a:r>
              <a:rPr lang="ru-RU" dirty="0" err="1" smtClean="0"/>
              <a:t>Телігою</a:t>
            </a:r>
            <a:r>
              <a:rPr lang="ru-RU" dirty="0" smtClean="0"/>
              <a:t>, редактором </a:t>
            </a:r>
            <a:r>
              <a:rPr lang="ru-RU" dirty="0" err="1"/>
              <a:t>Іваном</a:t>
            </a:r>
            <a:r>
              <a:rPr lang="ru-RU" dirty="0"/>
              <a:t> </a:t>
            </a:r>
            <a:r>
              <a:rPr lang="ru-RU" dirty="0" err="1"/>
              <a:t>Рогачем</a:t>
            </a:r>
            <a:r>
              <a:rPr lang="ru-RU" dirty="0"/>
              <a:t> і </a:t>
            </a:r>
            <a:r>
              <a:rPr lang="ru-RU" dirty="0" err="1"/>
              <a:t>поетом</a:t>
            </a:r>
            <a:r>
              <a:rPr lang="ru-RU" dirty="0"/>
              <a:t> </a:t>
            </a:r>
            <a:r>
              <a:rPr lang="ru-RU" dirty="0" err="1"/>
              <a:t>Іваном</a:t>
            </a:r>
            <a:r>
              <a:rPr lang="ru-RU" dirty="0"/>
              <a:t> </a:t>
            </a:r>
            <a:r>
              <a:rPr lang="ru-RU" dirty="0" err="1"/>
              <a:t>Ірлявським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розстріляно</a:t>
            </a:r>
            <a:r>
              <a:rPr lang="ru-RU" dirty="0"/>
              <a:t> </a:t>
            </a:r>
            <a:r>
              <a:rPr lang="ru-RU" dirty="0" err="1"/>
              <a:t>німецькими</a:t>
            </a:r>
            <a:r>
              <a:rPr lang="ru-RU" dirty="0"/>
              <a:t> фашистами у </a:t>
            </a:r>
            <a:r>
              <a:rPr lang="ru-RU" dirty="0" err="1"/>
              <a:t>Бабиному</a:t>
            </a:r>
            <a:r>
              <a:rPr lang="ru-RU" dirty="0"/>
              <a:t> Яру в </a:t>
            </a:r>
            <a:r>
              <a:rPr lang="ru-RU" dirty="0" err="1"/>
              <a:t>Києві</a:t>
            </a:r>
            <a:r>
              <a:rPr lang="ru-RU" dirty="0"/>
              <a:t>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5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3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6" y="1091940"/>
            <a:ext cx="338998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23928" y="284165"/>
            <a:ext cx="47525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 За </a:t>
            </a:r>
            <a:r>
              <a:rPr lang="ru-RU" sz="2000" dirty="0" err="1"/>
              <a:t>своїм</a:t>
            </a:r>
            <a:r>
              <a:rPr lang="ru-RU" sz="2000" dirty="0"/>
              <a:t> духом </a:t>
            </a:r>
            <a:r>
              <a:rPr lang="ru-RU" sz="2000" dirty="0" err="1"/>
              <a:t>вічного</a:t>
            </a:r>
            <a:r>
              <a:rPr lang="ru-RU" sz="2000" dirty="0"/>
              <a:t> бунту, </a:t>
            </a:r>
            <a:r>
              <a:rPr lang="ru-RU" sz="2000" dirty="0" err="1"/>
              <a:t>заклику</a:t>
            </a:r>
            <a:r>
              <a:rPr lang="ru-RU" sz="2000" dirty="0"/>
              <a:t> до </a:t>
            </a:r>
            <a:r>
              <a:rPr lang="ru-RU" sz="2000" dirty="0" err="1"/>
              <a:t>боротьби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/>
              <a:t>поезія</a:t>
            </a:r>
            <a:r>
              <a:rPr lang="ru-RU" sz="2000" dirty="0"/>
              <a:t> </a:t>
            </a:r>
            <a:r>
              <a:rPr lang="ru-RU" sz="2000" dirty="0" err="1"/>
              <a:t>нагадує</a:t>
            </a:r>
            <a:r>
              <a:rPr lang="ru-RU" sz="2000" dirty="0"/>
              <a:t> </a:t>
            </a:r>
            <a:r>
              <a:rPr lang="ru-RU" sz="2000" dirty="0" err="1"/>
              <a:t>поетичні</a:t>
            </a:r>
            <a:r>
              <a:rPr lang="ru-RU" sz="2000" dirty="0"/>
              <a:t> твори Олега </a:t>
            </a:r>
            <a:r>
              <a:rPr lang="ru-RU" sz="2000" dirty="0" err="1"/>
              <a:t>Ольжича</a:t>
            </a:r>
            <a:r>
              <a:rPr lang="ru-RU" sz="2000" dirty="0"/>
              <a:t>.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Героїзм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як </a:t>
            </a:r>
            <a:r>
              <a:rPr lang="ru-RU" sz="2000" dirty="0" err="1"/>
              <a:t>найвища</a:t>
            </a:r>
            <a:r>
              <a:rPr lang="ru-RU" sz="2000" dirty="0"/>
              <a:t> </a:t>
            </a:r>
            <a:r>
              <a:rPr lang="ru-RU" sz="2000" dirty="0" err="1"/>
              <a:t>чеснота</a:t>
            </a:r>
            <a:r>
              <a:rPr lang="ru-RU" sz="2000" dirty="0"/>
              <a:t>, як </a:t>
            </a:r>
            <a:r>
              <a:rPr lang="ru-RU" sz="2000" dirty="0" err="1"/>
              <a:t>взірець</a:t>
            </a:r>
            <a:r>
              <a:rPr lang="ru-RU" sz="2000" dirty="0"/>
              <a:t> </a:t>
            </a:r>
            <a:r>
              <a:rPr lang="ru-RU" sz="2000" dirty="0" err="1"/>
              <a:t>людської</a:t>
            </a:r>
            <a:r>
              <a:rPr lang="ru-RU" sz="2000" dirty="0"/>
              <a:t> </a:t>
            </a:r>
            <a:r>
              <a:rPr lang="ru-RU" sz="2000" dirty="0" err="1"/>
              <a:t>гідності</a:t>
            </a:r>
            <a:r>
              <a:rPr lang="ru-RU" sz="2000" dirty="0"/>
              <a:t>,— то </a:t>
            </a:r>
            <a:r>
              <a:rPr lang="ru-RU" sz="2000" dirty="0" err="1"/>
              <a:t>визначальний</a:t>
            </a:r>
            <a:r>
              <a:rPr lang="ru-RU" sz="2000" dirty="0"/>
              <a:t> </a:t>
            </a:r>
            <a:r>
              <a:rPr lang="ru-RU" sz="2000" dirty="0" err="1"/>
              <a:t>орієнтир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і </a:t>
            </a:r>
            <a:r>
              <a:rPr lang="ru-RU" sz="2000" dirty="0" err="1"/>
              <a:t>творчості</a:t>
            </a:r>
            <a:r>
              <a:rPr lang="ru-RU" sz="2000" dirty="0"/>
              <a:t>, </a:t>
            </a:r>
            <a:r>
              <a:rPr lang="ru-RU" sz="2000" dirty="0" err="1"/>
              <a:t>тісно</a:t>
            </a:r>
            <a:r>
              <a:rPr lang="ru-RU" sz="2000" dirty="0"/>
              <a:t> </a:t>
            </a:r>
            <a:r>
              <a:rPr lang="ru-RU" sz="2000" dirty="0" err="1"/>
              <a:t>пов'язаних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боротьбою</a:t>
            </a:r>
            <a:r>
              <a:rPr lang="ru-RU" sz="2000" dirty="0"/>
              <a:t> за </a:t>
            </a:r>
            <a:r>
              <a:rPr lang="ru-RU" sz="2000" dirty="0" err="1"/>
              <a:t>національне</a:t>
            </a:r>
            <a:r>
              <a:rPr lang="ru-RU" sz="2000" dirty="0"/>
              <a:t> </a:t>
            </a:r>
            <a:r>
              <a:rPr lang="ru-RU" sz="2000" dirty="0" err="1"/>
              <a:t>визволення</a:t>
            </a:r>
            <a:r>
              <a:rPr lang="ru-RU" sz="2000" dirty="0"/>
              <a:t> </a:t>
            </a:r>
            <a:r>
              <a:rPr lang="ru-RU" sz="2000" dirty="0" err="1"/>
              <a:t>рідного</a:t>
            </a:r>
            <a:r>
              <a:rPr lang="ru-RU" sz="2000" dirty="0"/>
              <a:t> народу. </a:t>
            </a:r>
            <a:endParaRPr lang="ru-RU" sz="2000" dirty="0" smtClean="0"/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/>
              <a:t>Теліга</a:t>
            </a:r>
            <a:r>
              <a:rPr lang="ru-RU" sz="2000" dirty="0"/>
              <a:t> </a:t>
            </a:r>
            <a:r>
              <a:rPr lang="ru-RU" sz="2000" dirty="0" err="1"/>
              <a:t>розвивала</a:t>
            </a:r>
            <a:r>
              <a:rPr lang="ru-RU" sz="2000" dirty="0"/>
              <a:t> </a:t>
            </a:r>
            <a:r>
              <a:rPr lang="ru-RU" sz="2000" dirty="0" err="1"/>
              <a:t>кращі</a:t>
            </a:r>
            <a:r>
              <a:rPr lang="ru-RU" sz="2000" dirty="0"/>
              <a:t> </a:t>
            </a:r>
            <a:r>
              <a:rPr lang="ru-RU" sz="2000" dirty="0" err="1"/>
              <a:t>традиції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 smtClean="0"/>
              <a:t>літератури</a:t>
            </a:r>
            <a:r>
              <a:rPr lang="ru-RU" sz="2000" dirty="0" smtClean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Лесі</a:t>
            </a:r>
            <a:r>
              <a:rPr lang="ru-RU" sz="2000" dirty="0"/>
              <a:t> </a:t>
            </a:r>
            <a:r>
              <a:rPr lang="ru-RU" sz="2000" dirty="0" err="1"/>
              <a:t>Українки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smtClean="0"/>
              <a:t>не </a:t>
            </a:r>
            <a:r>
              <a:rPr lang="ru-RU" sz="2000" dirty="0"/>
              <a:t>раз </a:t>
            </a:r>
            <a:r>
              <a:rPr lang="ru-RU" sz="2000" dirty="0" err="1"/>
              <a:t>відзначала</a:t>
            </a:r>
            <a:r>
              <a:rPr lang="ru-RU" sz="2000" dirty="0"/>
              <a:t> </a:t>
            </a:r>
            <a:r>
              <a:rPr lang="ru-RU" sz="2000" dirty="0" err="1"/>
              <a:t>емігрантська</a:t>
            </a:r>
            <a:r>
              <a:rPr lang="ru-RU" sz="2000" dirty="0"/>
              <a:t> критика. </a:t>
            </a:r>
            <a:r>
              <a:rPr lang="ru-RU" sz="2000" dirty="0" err="1"/>
              <a:t>Поетеса</a:t>
            </a:r>
            <a:r>
              <a:rPr lang="ru-RU" sz="2000" dirty="0"/>
              <a:t>, яка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прихильницею</a:t>
            </a:r>
            <a:r>
              <a:rPr lang="ru-RU" sz="2000" dirty="0"/>
              <a:t> </a:t>
            </a:r>
            <a:r>
              <a:rPr lang="ru-RU" sz="2000" dirty="0" err="1"/>
              <a:t>суворих</a:t>
            </a:r>
            <a:r>
              <a:rPr lang="ru-RU" sz="2000" dirty="0"/>
              <a:t> </a:t>
            </a:r>
            <a:r>
              <a:rPr lang="ru-RU" sz="2000" dirty="0" err="1"/>
              <a:t>ритмів</a:t>
            </a:r>
            <a:r>
              <a:rPr lang="ru-RU" sz="2000" dirty="0"/>
              <a:t>, </a:t>
            </a:r>
            <a:r>
              <a:rPr lang="ru-RU" sz="2000" dirty="0" err="1"/>
              <a:t>ніколи</a:t>
            </a:r>
            <a:r>
              <a:rPr lang="ru-RU" sz="2000" dirty="0"/>
              <a:t> не </a:t>
            </a:r>
            <a:r>
              <a:rPr lang="ru-RU" sz="2000" dirty="0" err="1"/>
              <a:t>втрачала</a:t>
            </a:r>
            <a:r>
              <a:rPr lang="ru-RU" sz="2000" dirty="0"/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жіночих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інтонацій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50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Олена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Теліга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встигла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жодної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вийшли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184482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чужині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(1947)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збірка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«Олена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Теліга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(1977)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Дороговказ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Поезії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 </a:t>
            </a:r>
            <a:r>
              <a:rPr lang="ru-RU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Теліги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О.Ольжича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(1994)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збірник</a:t>
            </a: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 краю </a:t>
            </a:r>
            <a:r>
              <a:rPr lang="ru-RU" sz="2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</a:t>
            </a: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(1999)</a:t>
            </a:r>
            <a:b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58924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віршів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жаль, загубилася...  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04" y="1552738"/>
            <a:ext cx="2552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7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03" y="0"/>
            <a:ext cx="4890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1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536504" cy="6872302"/>
          </a:xfrm>
        </p:spPr>
      </p:pic>
    </p:spTree>
    <p:extLst>
      <p:ext uri="{BB962C8B-B14F-4D97-AF65-F5344CB8AC3E}">
        <p14:creationId xmlns:p14="http://schemas.microsoft.com/office/powerpoint/2010/main" val="93714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38</TotalTime>
  <Words>275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Олена теліга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Олена теліга</dc:title>
  <dc:creator>Daria</dc:creator>
  <cp:lastModifiedBy>Daria</cp:lastModifiedBy>
  <cp:revision>4</cp:revision>
  <dcterms:created xsi:type="dcterms:W3CDTF">2014-01-23T17:18:42Z</dcterms:created>
  <dcterms:modified xsi:type="dcterms:W3CDTF">2014-01-23T17:57:11Z</dcterms:modified>
</cp:coreProperties>
</file>