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79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26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7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08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0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45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6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66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35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18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5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748B-2EE0-449C-8E57-6B0026F6DE0D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706F-A859-449C-AA65-E45D34021D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Забруднення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атмосфери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5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79765"/>
              </p:ext>
            </p:extLst>
          </p:nvPr>
        </p:nvGraphicFramePr>
        <p:xfrm>
          <a:off x="179512" y="116632"/>
          <a:ext cx="8856984" cy="6373958"/>
        </p:xfrm>
        <a:graphic>
          <a:graphicData uri="http://schemas.openxmlformats.org/drawingml/2006/table">
            <a:tbl>
              <a:tblPr/>
              <a:tblGrid>
                <a:gridCol w="1703266"/>
                <a:gridCol w="2725226"/>
                <a:gridCol w="4428492"/>
              </a:tblGrid>
              <a:tr h="374186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  <a:latin typeface="Verdana"/>
                        </a:rPr>
                        <a:t>Наслідок забруднення атмосфери</a:t>
                      </a:r>
                      <a:endParaRPr lang="uk-UA" sz="1000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effectLst/>
                          <a:latin typeface="Verdana"/>
                        </a:rPr>
                        <a:t>Причини виникнення</a:t>
                      </a:r>
                      <a:endParaRPr lang="uk-UA" sz="100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effectLst/>
                          <a:latin typeface="Verdana"/>
                        </a:rPr>
                        <a:t>Вплив на навколишнє середовище</a:t>
                      </a:r>
                      <a:endParaRPr lang="uk-UA" sz="100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28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Verdana"/>
                        </a:rPr>
                        <a:t>Парниковий ефект (глобальне потепління клімату)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Накопичення в атмосфері «парникових газів» - вуглекислого газу, метану, озону, оксидів нітрогену, </a:t>
                      </a:r>
                      <a:r>
                        <a:rPr lang="uk-UA" sz="1000" dirty="0" err="1">
                          <a:effectLst/>
                          <a:latin typeface="Verdana"/>
                        </a:rPr>
                        <a:t>хлорфторвуглеводнів</a:t>
                      </a:r>
                      <a:r>
                        <a:rPr lang="uk-UA" sz="1000" dirty="0">
                          <a:effectLst/>
                          <a:latin typeface="Verdana"/>
                        </a:rPr>
                        <a:t> (ХФВ), пара води.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Verdana"/>
                        </a:rPr>
                        <a:t>За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останні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100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років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середньорічна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глобальна температура 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піднялася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на 0,3-0,6?С. За прогнозами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вчених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до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середини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ХХІ ст. температура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приземної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атмосфери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може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піднятись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на 1,5-4,5?С,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що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Verdana"/>
                        </a:rPr>
                        <a:t>зумовить</a:t>
                      </a:r>
                      <a:r>
                        <a:rPr lang="ru-RU" sz="1000" dirty="0">
                          <a:effectLst/>
                          <a:latin typeface="Verdana"/>
                        </a:rPr>
                        <a:t>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dirty="0" err="1">
                          <a:effectLst/>
                        </a:rPr>
                        <a:t>підняття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рівня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Світового</a:t>
                      </a:r>
                      <a:r>
                        <a:rPr lang="ru-RU" sz="1000" dirty="0">
                          <a:effectLst/>
                        </a:rPr>
                        <a:t> океану на 100-150 м за </a:t>
                      </a:r>
                      <a:r>
                        <a:rPr lang="ru-RU" sz="1000" dirty="0" err="1">
                          <a:effectLst/>
                        </a:rPr>
                        <a:t>рахунок</a:t>
                      </a:r>
                      <a:r>
                        <a:rPr lang="ru-RU" sz="1000" dirty="0">
                          <a:effectLst/>
                        </a:rPr>
                        <a:t> теплового </a:t>
                      </a:r>
                      <a:r>
                        <a:rPr lang="ru-RU" sz="1000" dirty="0" err="1">
                          <a:effectLst/>
                        </a:rPr>
                        <a:t>розширення</a:t>
                      </a:r>
                      <a:r>
                        <a:rPr lang="ru-RU" sz="1000" dirty="0">
                          <a:effectLst/>
                        </a:rPr>
                        <a:t> води і </a:t>
                      </a:r>
                      <a:r>
                        <a:rPr lang="ru-RU" sz="1000" dirty="0" err="1">
                          <a:effectLst/>
                        </a:rPr>
                        <a:t>затоплення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прибережних</a:t>
                      </a:r>
                      <a:r>
                        <a:rPr lang="ru-RU" sz="1000" dirty="0">
                          <a:effectLst/>
                        </a:rPr>
                        <a:t> зон;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dirty="0" err="1">
                          <a:effectLst/>
                        </a:rPr>
                        <a:t>танення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льодовиків</a:t>
                      </a:r>
                      <a:r>
                        <a:rPr lang="ru-RU" sz="1000" dirty="0">
                          <a:effectLst/>
                        </a:rPr>
                        <a:t>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dirty="0" err="1">
                          <a:effectLst/>
                        </a:rPr>
                        <a:t>зміщення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кліматичних</a:t>
                      </a:r>
                      <a:r>
                        <a:rPr lang="ru-RU" sz="1000" dirty="0">
                          <a:effectLst/>
                        </a:rPr>
                        <a:t> зон (зонами </a:t>
                      </a:r>
                      <a:r>
                        <a:rPr lang="ru-RU" sz="1000" dirty="0" err="1">
                          <a:effectLst/>
                        </a:rPr>
                        <a:t>землеробства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стануть</a:t>
                      </a:r>
                      <a:r>
                        <a:rPr lang="ru-RU" sz="1000" dirty="0">
                          <a:effectLst/>
                        </a:rPr>
                        <a:t> тайга і тундра);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000" dirty="0" err="1">
                          <a:effectLst/>
                        </a:rPr>
                        <a:t>зміну</a:t>
                      </a:r>
                      <a:r>
                        <a:rPr lang="ru-RU" sz="1000" dirty="0">
                          <a:effectLst/>
                        </a:rPr>
                        <a:t> погоди і </a:t>
                      </a:r>
                      <a:r>
                        <a:rPr lang="ru-RU" sz="1000" dirty="0" err="1">
                          <a:effectLst/>
                        </a:rPr>
                        <a:t>збільшення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кількості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опадів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2557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Verdana"/>
                        </a:rPr>
                        <a:t>Кислотні опади – всі види метеорологічних опадів (дощ, сніг, град, туман, дощ зі снігом), рН яких менший 5,5.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Оксиди нітрогену та </a:t>
                      </a:r>
                      <a:r>
                        <a:rPr lang="uk-UA" sz="1000" dirty="0" err="1">
                          <a:effectLst/>
                          <a:latin typeface="Verdana"/>
                        </a:rPr>
                        <a:t>сульфуру</a:t>
                      </a:r>
                      <a:r>
                        <a:rPr lang="uk-UA" sz="1000" dirty="0">
                          <a:effectLst/>
                          <a:latin typeface="Verdana"/>
                        </a:rPr>
                        <a:t>, пара кислот. Їх природними джерелами є вулканічні виверження, пожежі, діяльність ґрунтових бактерій, антропогенними – транспорт, ТЕС, сміттєспалювальні заводи, металургійні комбінати, хімічні підприємства.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зниження </a:t>
                      </a:r>
                      <a:r>
                        <a:rPr lang="uk-UA" sz="1000" dirty="0" err="1">
                          <a:effectLst/>
                        </a:rPr>
                        <a:t>рН</a:t>
                      </a:r>
                      <a:r>
                        <a:rPr lang="uk-UA" sz="1000" dirty="0">
                          <a:effectLst/>
                        </a:rPr>
                        <a:t> поверхневих вод і ґрунтів та посилення міграції важких металів;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опіки і зниження інтенсивності фото синтезуючих рослин;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корозія металевих виробів;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руйнування будівель з вапняку та архітектурних пам’яток;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загибель гідро біонтів;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деградація лісів, зменшення стійкості дерев стосовно шкідників і патогенних мікроорганізмів</a:t>
                      </a:r>
                    </a:p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3224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Verdana"/>
                        </a:rPr>
                        <a:t>Руйнування озонового екрану («озонова дірка»)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1) оксиди нітрогену</a:t>
                      </a:r>
                      <a:br>
                        <a:rPr lang="uk-UA" sz="1000" dirty="0">
                          <a:effectLst/>
                          <a:latin typeface="Verdana"/>
                        </a:rPr>
                      </a:br>
                      <a:r>
                        <a:rPr lang="uk-UA" sz="1000" dirty="0">
                          <a:effectLst/>
                          <a:latin typeface="Verdana"/>
                        </a:rPr>
                        <a:t>2)  ХФВ (найчастіше фреони)</a:t>
                      </a:r>
                      <a:br>
                        <a:rPr lang="uk-UA" sz="1000" dirty="0">
                          <a:effectLst/>
                          <a:latin typeface="Verdana"/>
                        </a:rPr>
                      </a:br>
                      <a:r>
                        <a:rPr lang="uk-UA" sz="1000" dirty="0">
                          <a:effectLst/>
                          <a:latin typeface="Verdana"/>
                        </a:rPr>
                        <a:t>3) особливості циркуляції атмосфери – повітряні потоки з нижніх шарів атмосфери під час руху вгору розштовхують озон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більш високий рівень УФ випромінювання на поверхні землі;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збільшення захворювань на рак шкіри;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зміна температурного режиму;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зміна режиму вітрів і дощів;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підвищення рівня моря</a:t>
                      </a:r>
                    </a:p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94572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Verdana"/>
                        </a:rPr>
                        <a:t>Смог – суміш диму, туману і пилу, що виникає в атмосфері промислових міст із частинок сажі, попелу, продуктів сухої перегонки пального.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>
                          <a:effectLst/>
                          <a:latin typeface="Verdana"/>
                        </a:rPr>
                        <a:t>Лондонський (чорний)смог</a:t>
                      </a:r>
                      <a:r>
                        <a:rPr lang="uk-UA" sz="1000">
                          <a:effectLst/>
                          <a:latin typeface="Verdana"/>
                        </a:rPr>
                        <a:t>: низька температура (біля 0?С); висока вологість (до 100%); підвищений вміст сажі, оксидів карбону, нітрогену, сульфуру, що утворюються при спалюванні палива</a:t>
                      </a:r>
                      <a:br>
                        <a:rPr lang="uk-UA" sz="1000">
                          <a:effectLst/>
                          <a:latin typeface="Verdana"/>
                        </a:rPr>
                      </a:br>
                      <a:r>
                        <a:rPr lang="uk-UA" sz="1000" i="1">
                          <a:effectLst/>
                          <a:latin typeface="Verdana"/>
                        </a:rPr>
                        <a:t>Лос-анжелеський (білий)смог</a:t>
                      </a:r>
                      <a:r>
                        <a:rPr lang="uk-UA" sz="1000">
                          <a:effectLst/>
                          <a:latin typeface="Verdana"/>
                        </a:rPr>
                        <a:t>:  висока температура (більше 30 ?С); відсутність перемішування шарів повітря у вертикальному напрямі; значна концентрація викидів автотранспорту; утворення пероксицетилнітрату</a:t>
                      </a:r>
                      <a:br>
                        <a:rPr lang="uk-UA" sz="1000">
                          <a:effectLst/>
                          <a:latin typeface="Verdana"/>
                        </a:rPr>
                      </a:br>
                      <a:r>
                        <a:rPr lang="uk-UA" sz="1000" i="1">
                          <a:effectLst/>
                          <a:latin typeface="Verdana"/>
                        </a:rPr>
                        <a:t>Аляскінський (льодяний) смог</a:t>
                      </a:r>
                      <a:r>
                        <a:rPr lang="uk-UA" sz="1000">
                          <a:effectLst/>
                          <a:latin typeface="Verdana"/>
                        </a:rPr>
                        <a:t>виникає в північних широтах</a:t>
                      </a:r>
                      <a:r>
                        <a:rPr lang="uk-UA" sz="1000" i="1">
                          <a:effectLst/>
                          <a:latin typeface="Verdana"/>
                        </a:rPr>
                        <a:t>:</a:t>
                      </a:r>
                      <a:r>
                        <a:rPr lang="uk-UA" sz="1000">
                          <a:effectLst/>
                          <a:latin typeface="Verdana"/>
                        </a:rPr>
                        <a:t>температура нижче -30?С; висока вологість; забруднене повітря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Verdana"/>
                        </a:rPr>
                        <a:t>Тривалі смоги призводять до: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подразнення очей. Слизових оболонок, органів дихання;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задухи;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бронхіальної астми;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збільшення смертності;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пригнічення рослинності;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руйнування будівель;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uk-UA" sz="1000" dirty="0">
                          <a:effectLst/>
                        </a:rPr>
                        <a:t>прискорення корозії металів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uk-UA" b="1" dirty="0" smtClean="0"/>
              <a:t>Забруднення в Україні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Андрей\Downloads\1330764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7906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45469"/>
            <a:ext cx="3311428" cy="21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ДЯКУЮ ЗА УВАГУ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1803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ндрей\Downloads\ta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893"/>
            <a:ext cx="7992888" cy="62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Природні джерела забруднення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Пр</a:t>
            </a:r>
            <a:r>
              <a:rPr lang="uk-UA" sz="2000" dirty="0" smtClean="0"/>
              <a:t>иродні </a:t>
            </a:r>
            <a:r>
              <a:rPr lang="uk-UA" sz="2000" dirty="0"/>
              <a:t>джерела забруднення не спричинюють істотних змін повітря. </a:t>
            </a:r>
            <a:endParaRPr lang="uk-UA" sz="2000" dirty="0" smtClean="0"/>
          </a:p>
          <a:p>
            <a:r>
              <a:rPr lang="uk-UA" sz="2000" dirty="0" smtClean="0"/>
              <a:t>Проте </a:t>
            </a:r>
            <a:r>
              <a:rPr lang="uk-UA" sz="2000" dirty="0"/>
              <a:t>природні забруднення атмосфери здебільшого не завдають великої шкоди </a:t>
            </a:r>
            <a:r>
              <a:rPr lang="uk-UA" sz="2000" dirty="0" smtClean="0"/>
              <a:t>людині</a:t>
            </a:r>
            <a:endParaRPr lang="uk-UA" sz="2000" dirty="0"/>
          </a:p>
          <a:p>
            <a:endParaRPr lang="uk-UA" dirty="0"/>
          </a:p>
        </p:txBody>
      </p:sp>
      <p:pic>
        <p:nvPicPr>
          <p:cNvPr id="1026" name="Picture 2" descr="C:\Users\Андрей\Downloads\1312801729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240360" cy="23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ownloads\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6920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Андрей\Downloads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769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ownloads\447821_1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73" y="411814"/>
            <a:ext cx="433882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ownloads\70342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1" y="3465750"/>
            <a:ext cx="4276921" cy="28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ownloads\Перу-вулкана-Извержение-это интересно-познавательно-картинки_435984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95" y="3247152"/>
            <a:ext cx="4548887" cy="34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4258816" cy="4525963"/>
          </a:xfrm>
        </p:spPr>
        <p:txBody>
          <a:bodyPr>
            <a:normAutofit/>
          </a:bodyPr>
          <a:lstStyle/>
          <a:p>
            <a:r>
              <a:rPr lang="uk-UA" sz="2400" dirty="0"/>
              <a:t>Серйозної шкоди навколишньому середовищу завдає хімічна </a:t>
            </a:r>
            <a:r>
              <a:rPr lang="uk-UA" sz="2400" dirty="0" smtClean="0"/>
              <a:t>промисловість.</a:t>
            </a:r>
            <a:endParaRPr lang="uk-UA" sz="2400" dirty="0"/>
          </a:p>
          <a:p>
            <a:r>
              <a:rPr lang="uk-UA" sz="2400" dirty="0"/>
              <a:t>Значним джерелом забруднення довкілля є підприємства чорної </a:t>
            </a:r>
            <a:r>
              <a:rPr lang="uk-UA" sz="2400" dirty="0" smtClean="0"/>
              <a:t>металургії</a:t>
            </a:r>
            <a:endParaRPr lang="uk-UA" sz="2400" dirty="0"/>
          </a:p>
        </p:txBody>
      </p:sp>
      <p:pic>
        <p:nvPicPr>
          <p:cNvPr id="2050" name="Picture 2" descr="C:\Users\Андрей\Downloads\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71950"/>
            <a:ext cx="55911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ownloads\sm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248472" cy="28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C:\Users\Андрей\Downloads\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51" y="350100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ownloads\эколог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9993"/>
            <a:ext cx="5184576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ownloads\новый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75" y="547809"/>
            <a:ext cx="3708400" cy="30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ownloads\59ff25a2f7_136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58" y="1124744"/>
            <a:ext cx="3538736" cy="4525963"/>
          </a:xfrm>
        </p:spPr>
        <p:txBody>
          <a:bodyPr>
            <a:noAutofit/>
          </a:bodyPr>
          <a:lstStyle/>
          <a:p>
            <a:r>
              <a:rPr lang="uk-UA" sz="1800" dirty="0"/>
              <a:t>Шкідливі речовини, під час експлуатації автотранспорту, потрапляють у повітря з вихлопними </a:t>
            </a:r>
            <a:r>
              <a:rPr lang="uk-UA" sz="1800" dirty="0" smtClean="0"/>
              <a:t>газами</a:t>
            </a:r>
          </a:p>
          <a:p>
            <a:r>
              <a:rPr lang="uk-UA" sz="1800" dirty="0" smtClean="0"/>
              <a:t>Вихлопні </a:t>
            </a:r>
            <a:r>
              <a:rPr lang="uk-UA" sz="1800" dirty="0"/>
              <a:t>гази накопичуються у нижніх шарах атмосфери, тобто шкідливі речовини знаходяться в зоні дихання людини. Тому автомобільний транспорт варто віднести до категорії найнебезпечніших джерел забруднення повітря поблизу автомагістралей.</a:t>
            </a:r>
          </a:p>
          <a:p>
            <a:endParaRPr lang="uk-UA" sz="1400" dirty="0"/>
          </a:p>
        </p:txBody>
      </p:sp>
      <p:pic>
        <p:nvPicPr>
          <p:cNvPr id="3074" name="Picture 2" descr="C:\Users\Андрей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4063025" cy="22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ownloads\загруженное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320480" cy="28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Андрей\Downloads\загруженное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4808"/>
            <a:ext cx="3956069" cy="27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ownloads\загруженное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612832" cy="26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ownload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" y="468079"/>
            <a:ext cx="3935320" cy="29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ownloads\ff239ceb-3176-4456-aaa4-497d230e428b_mw270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9961"/>
            <a:ext cx="4177566" cy="31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/>
              <a:t>Наслідки забруднення атмосфери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626262"/>
                </a:solidFill>
              </a:rPr>
              <a:t>Парниковий ефект</a:t>
            </a:r>
          </a:p>
          <a:p>
            <a:r>
              <a:rPr lang="uk-UA" sz="4000" b="1" dirty="0" smtClean="0">
                <a:solidFill>
                  <a:srgbClr val="626262"/>
                </a:solidFill>
              </a:rPr>
              <a:t>Кислотні дощі</a:t>
            </a:r>
          </a:p>
          <a:p>
            <a:r>
              <a:rPr lang="uk-UA" sz="4000" b="1" dirty="0" smtClean="0">
                <a:solidFill>
                  <a:srgbClr val="626262"/>
                </a:solidFill>
              </a:rPr>
              <a:t>Руйнування озонового шару</a:t>
            </a:r>
          </a:p>
          <a:p>
            <a:r>
              <a:rPr lang="uk-UA" sz="4000" b="1" dirty="0" smtClean="0">
                <a:solidFill>
                  <a:srgbClr val="626262"/>
                </a:solidFill>
              </a:rPr>
              <a:t>Смог</a:t>
            </a:r>
            <a:endParaRPr lang="uk-UA" sz="4000" b="1" dirty="0">
              <a:solidFill>
                <a:srgbClr val="62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Забруднення атмосфери</vt:lpstr>
      <vt:lpstr>Презентация PowerPoint</vt:lpstr>
      <vt:lpstr>Природні джерела забруднення</vt:lpstr>
      <vt:lpstr>Презентация PowerPoint</vt:lpstr>
      <vt:lpstr>Промисловість</vt:lpstr>
      <vt:lpstr>Презентация PowerPoint</vt:lpstr>
      <vt:lpstr>Транспорт</vt:lpstr>
      <vt:lpstr>Презентация PowerPoint</vt:lpstr>
      <vt:lpstr>Наслідки забруднення атмосфери</vt:lpstr>
      <vt:lpstr>Презентация PowerPoint</vt:lpstr>
      <vt:lpstr>Забруднення в Україні</vt:lpstr>
      <vt:lpstr>ДЯКУЮ ЗА УВАГУ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атмосфери</dc:title>
  <dc:creator>Андрей</dc:creator>
  <cp:lastModifiedBy>Андрей</cp:lastModifiedBy>
  <cp:revision>9</cp:revision>
  <dcterms:created xsi:type="dcterms:W3CDTF">2014-02-18T17:05:48Z</dcterms:created>
  <dcterms:modified xsi:type="dcterms:W3CDTF">2014-02-26T20:15:05Z</dcterms:modified>
</cp:coreProperties>
</file>