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BA90DE-88C6-4F00-8BB6-7FBF6F28A017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C80026-B70C-41D4-A860-EA1066D0C0F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8229600" cy="1042982"/>
          </a:xfrm>
        </p:spPr>
        <p:txBody>
          <a:bodyPr/>
          <a:lstStyle/>
          <a:p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Олександр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ІІ</a:t>
            </a:r>
            <a:endParaRPr lang="ru-RU" dirty="0">
              <a:blipFill>
                <a:blip r:embed="rId3"/>
                <a:stretch>
                  <a:fillRect/>
                </a:stretch>
              </a:blipFill>
              <a:effectLst>
                <a:glow rad="228600">
                  <a:schemeClr val="bg1"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14818"/>
            <a:ext cx="6400800" cy="175260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Російський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імператор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1855 до 1881 року. Старший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син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Миколи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І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b="1" dirty="0">
              <a:ln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rfwe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2678860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71802" y="214290"/>
            <a:ext cx="5929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Здійснив</a:t>
            </a:r>
            <a:r>
              <a:rPr lang="ru-RU" b="1" dirty="0"/>
              <a:t> ряд реформ: </a:t>
            </a:r>
            <a:r>
              <a:rPr lang="ru-RU" b="1" dirty="0" err="1"/>
              <a:t>армійську</a:t>
            </a:r>
            <a:r>
              <a:rPr lang="ru-RU" b="1" dirty="0"/>
              <a:t>, </a:t>
            </a:r>
            <a:r>
              <a:rPr lang="ru-RU" b="1" dirty="0" err="1"/>
              <a:t>земську</a:t>
            </a:r>
            <a:r>
              <a:rPr lang="ru-RU" b="1" dirty="0"/>
              <a:t>, </a:t>
            </a:r>
            <a:r>
              <a:rPr lang="ru-RU" b="1" dirty="0" err="1"/>
              <a:t>судову</a:t>
            </a:r>
            <a:r>
              <a:rPr lang="ru-RU" b="1" dirty="0"/>
              <a:t>, у 1861 </a:t>
            </a:r>
            <a:r>
              <a:rPr lang="ru-RU" b="1" dirty="0" err="1"/>
              <a:t>скасував</a:t>
            </a:r>
            <a:r>
              <a:rPr lang="ru-RU" b="1" dirty="0"/>
              <a:t> </a:t>
            </a:r>
            <a:r>
              <a:rPr lang="ru-RU" b="1" dirty="0" err="1"/>
              <a:t>кріпосне</a:t>
            </a:r>
            <a:r>
              <a:rPr lang="ru-RU" b="1" dirty="0"/>
              <a:t> право, за </a:t>
            </a:r>
            <a:r>
              <a:rPr lang="ru-RU" b="1" dirty="0" err="1"/>
              <a:t>що</a:t>
            </a:r>
            <a:r>
              <a:rPr lang="ru-RU" b="1" dirty="0"/>
              <a:t> одержав </a:t>
            </a:r>
            <a:r>
              <a:rPr lang="ru-RU" b="1" dirty="0" err="1"/>
              <a:t>ім'я</a:t>
            </a:r>
            <a:r>
              <a:rPr lang="ru-RU" b="1" dirty="0"/>
              <a:t> «</a:t>
            </a:r>
            <a:r>
              <a:rPr lang="ru-RU" b="1" dirty="0" err="1"/>
              <a:t>Визволитель</a:t>
            </a:r>
            <a:r>
              <a:rPr lang="ru-RU" b="1" dirty="0"/>
              <a:t>». З 1863 року </a:t>
            </a:r>
            <a:r>
              <a:rPr lang="ru-RU" b="1" dirty="0" err="1"/>
              <a:t>перейшов</a:t>
            </a:r>
            <a:r>
              <a:rPr lang="ru-RU" b="1" dirty="0"/>
              <a:t> до </a:t>
            </a:r>
            <a:r>
              <a:rPr lang="ru-RU" b="1" dirty="0" err="1"/>
              <a:t>реакційної</a:t>
            </a:r>
            <a:r>
              <a:rPr lang="ru-RU" b="1" dirty="0"/>
              <a:t> </a:t>
            </a:r>
            <a:r>
              <a:rPr lang="ru-RU" b="1" dirty="0" err="1"/>
              <a:t>внутрішньої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, на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неодноразово</a:t>
            </a:r>
            <a:r>
              <a:rPr lang="ru-RU" b="1" dirty="0"/>
              <a:t> </a:t>
            </a:r>
            <a:r>
              <a:rPr lang="ru-RU" b="1" dirty="0" err="1"/>
              <a:t>відбувалися</a:t>
            </a:r>
            <a:r>
              <a:rPr lang="ru-RU" b="1" dirty="0"/>
              <a:t> замахи, </a:t>
            </a:r>
            <a:r>
              <a:rPr lang="ru-RU" b="1" dirty="0" err="1"/>
              <a:t>і</a:t>
            </a:r>
            <a:r>
              <a:rPr lang="ru-RU" b="1" dirty="0"/>
              <a:t> в 1881 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убитий</a:t>
            </a:r>
            <a:r>
              <a:rPr lang="ru-RU" b="1" dirty="0"/>
              <a:t> </a:t>
            </a:r>
            <a:r>
              <a:rPr lang="ru-RU" b="1" dirty="0" err="1"/>
              <a:t>терористичною</a:t>
            </a:r>
            <a:r>
              <a:rPr lang="ru-RU" b="1" dirty="0"/>
              <a:t> </a:t>
            </a:r>
            <a:r>
              <a:rPr lang="ru-RU" b="1" dirty="0" err="1"/>
              <a:t>групою</a:t>
            </a:r>
            <a:r>
              <a:rPr lang="ru-RU" b="1" dirty="0"/>
              <a:t> </a:t>
            </a:r>
            <a:r>
              <a:rPr lang="ru-RU" b="1" dirty="0" err="1" smtClean="0"/>
              <a:t>народовольців</a:t>
            </a:r>
            <a:r>
              <a:rPr lang="ru-RU" b="1" dirty="0" smtClean="0"/>
              <a:t>, </a:t>
            </a:r>
            <a:r>
              <a:rPr lang="ru-RU" b="1" dirty="0" err="1" smtClean="0"/>
              <a:t>нігілістами</a:t>
            </a:r>
            <a:r>
              <a:rPr lang="ru-RU" b="1" dirty="0"/>
              <a:t>.</a:t>
            </a:r>
          </a:p>
        </p:txBody>
      </p:sp>
      <p:pic>
        <p:nvPicPr>
          <p:cNvPr id="9" name="Рисунок 8" descr="pam_AleksandrII-1910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857496"/>
            <a:ext cx="5929322" cy="377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950" y="2000240"/>
            <a:ext cx="2584253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61436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Поразка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у </a:t>
            </a:r>
            <a:r>
              <a:rPr lang="ru-RU" dirty="0" err="1"/>
              <a:t>Кримській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 1853–1856, криза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 </a:t>
            </a:r>
            <a:r>
              <a:rPr lang="ru-RU" dirty="0" err="1"/>
              <a:t>національно-визвольний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 </a:t>
            </a:r>
            <a:r>
              <a:rPr lang="ru-RU" dirty="0" err="1"/>
              <a:t>поневолених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</a:t>
            </a:r>
            <a:r>
              <a:rPr lang="ru-RU" dirty="0" err="1"/>
              <a:t>примусили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/>
              <a:t> ІІ провести ряд реформ: </a:t>
            </a:r>
            <a:r>
              <a:rPr lang="ru-RU" dirty="0" err="1"/>
              <a:t>відміна</a:t>
            </a:r>
            <a:r>
              <a:rPr lang="ru-RU" dirty="0"/>
              <a:t> </a:t>
            </a:r>
            <a:r>
              <a:rPr lang="ru-RU" dirty="0" err="1"/>
              <a:t>кріпосного</a:t>
            </a:r>
            <a:r>
              <a:rPr lang="ru-RU" dirty="0"/>
              <a:t> права 1861, </a:t>
            </a:r>
            <a:r>
              <a:rPr lang="ru-RU" dirty="0" err="1"/>
              <a:t>земельна</a:t>
            </a:r>
            <a:r>
              <a:rPr lang="ru-RU" dirty="0"/>
              <a:t>, </a:t>
            </a:r>
            <a:r>
              <a:rPr lang="ru-RU" dirty="0" err="1"/>
              <a:t>судова</a:t>
            </a:r>
            <a:r>
              <a:rPr lang="ru-RU" dirty="0"/>
              <a:t>, </a:t>
            </a:r>
            <a:r>
              <a:rPr lang="ru-RU" dirty="0" err="1"/>
              <a:t>міська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У 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 </a:t>
            </a:r>
            <a:r>
              <a:rPr lang="ru-RU" dirty="0" err="1"/>
              <a:t>Олександр</a:t>
            </a:r>
            <a:r>
              <a:rPr lang="ru-RU" dirty="0"/>
              <a:t> ІІ </a:t>
            </a:r>
            <a:r>
              <a:rPr lang="ru-RU" dirty="0" err="1"/>
              <a:t>дотримувався</a:t>
            </a:r>
            <a:r>
              <a:rPr lang="ru-RU" dirty="0"/>
              <a:t> </a:t>
            </a:r>
            <a:r>
              <a:rPr lang="ru-RU" dirty="0" err="1"/>
              <a:t>німецької</a:t>
            </a:r>
            <a:r>
              <a:rPr lang="ru-RU" dirty="0"/>
              <a:t> </a:t>
            </a:r>
            <a:r>
              <a:rPr lang="ru-RU" dirty="0" err="1"/>
              <a:t>орієнтації</a:t>
            </a:r>
            <a:r>
              <a:rPr lang="ru-RU" dirty="0"/>
              <a:t>,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приділяв</a:t>
            </a:r>
            <a:r>
              <a:rPr lang="ru-RU" dirty="0"/>
              <a:t> т. </a:t>
            </a:r>
            <a:r>
              <a:rPr lang="ru-RU" dirty="0" err="1"/>
              <a:t>зв</a:t>
            </a:r>
            <a:r>
              <a:rPr lang="ru-RU" dirty="0"/>
              <a:t>. </a:t>
            </a:r>
            <a:r>
              <a:rPr lang="ru-RU" dirty="0" err="1"/>
              <a:t>східному</a:t>
            </a:r>
            <a:r>
              <a:rPr lang="ru-RU" dirty="0"/>
              <a:t> </a:t>
            </a:r>
            <a:r>
              <a:rPr lang="ru-RU" dirty="0" err="1"/>
              <a:t>питанню</a:t>
            </a:r>
            <a:r>
              <a:rPr lang="ru-RU" dirty="0"/>
              <a:t>. В 1877–1878 </a:t>
            </a:r>
            <a:r>
              <a:rPr lang="ru-RU" dirty="0" err="1"/>
              <a:t>прагнучи</a:t>
            </a:r>
            <a:r>
              <a:rPr lang="ru-RU" dirty="0"/>
              <a:t> </a:t>
            </a:r>
            <a:r>
              <a:rPr lang="ru-RU" dirty="0" err="1"/>
              <a:t>зміцнити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наБалканах</a:t>
            </a:r>
            <a:r>
              <a:rPr lang="ru-RU" dirty="0"/>
              <a:t>, </a:t>
            </a:r>
            <a:r>
              <a:rPr lang="ru-RU" dirty="0" err="1"/>
              <a:t>вів</a:t>
            </a:r>
            <a:r>
              <a:rPr lang="ru-RU" dirty="0"/>
              <a:t> 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Туреччиною</a:t>
            </a:r>
            <a:r>
              <a:rPr lang="ru-RU" dirty="0"/>
              <a:t>. За </a:t>
            </a:r>
            <a:r>
              <a:rPr lang="ru-RU" dirty="0" err="1"/>
              <a:t>Олександра</a:t>
            </a:r>
            <a:r>
              <a:rPr lang="ru-RU" dirty="0"/>
              <a:t> ІІ до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приєднано</a:t>
            </a:r>
            <a:r>
              <a:rPr lang="ru-RU" dirty="0"/>
              <a:t> </a:t>
            </a:r>
            <a:r>
              <a:rPr lang="ru-RU" dirty="0" err="1"/>
              <a:t>Північний</a:t>
            </a:r>
            <a:r>
              <a:rPr lang="ru-RU" dirty="0"/>
              <a:t> Кавказ, </a:t>
            </a:r>
            <a:r>
              <a:rPr lang="ru-RU" dirty="0" err="1"/>
              <a:t>завойовано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 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. В 1863–1864 </a:t>
            </a:r>
            <a:r>
              <a:rPr lang="ru-RU" dirty="0" err="1"/>
              <a:t>жорстоко</a:t>
            </a:r>
            <a:r>
              <a:rPr lang="ru-RU" dirty="0"/>
              <a:t> придушив </a:t>
            </a:r>
            <a:r>
              <a:rPr lang="ru-RU" dirty="0" err="1"/>
              <a:t>національно-визвольне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у </a:t>
            </a:r>
            <a:r>
              <a:rPr lang="ru-RU" dirty="0" err="1"/>
              <a:t>Польщі</a:t>
            </a:r>
            <a:r>
              <a:rPr lang="ru-RU" dirty="0"/>
              <a:t>. </a:t>
            </a:r>
            <a:r>
              <a:rPr lang="ru-RU" dirty="0" err="1"/>
              <a:t>Щодо</a:t>
            </a:r>
            <a:r>
              <a:rPr lang="ru-RU" dirty="0"/>
              <a:t> </a:t>
            </a:r>
            <a:r>
              <a:rPr lang="ru-RU" dirty="0" err="1"/>
              <a:t>України</a:t>
            </a:r>
            <a:r>
              <a:rPr lang="ru-RU" dirty="0"/>
              <a:t> проводив </a:t>
            </a:r>
            <a:r>
              <a:rPr lang="ru-RU" dirty="0" err="1"/>
              <a:t>агресивну</a:t>
            </a:r>
            <a:r>
              <a:rPr lang="ru-RU" dirty="0"/>
              <a:t> </a:t>
            </a:r>
            <a:r>
              <a:rPr lang="ru-RU" dirty="0" err="1"/>
              <a:t>шовіністичну</a:t>
            </a:r>
            <a:r>
              <a:rPr lang="ru-RU" dirty="0"/>
              <a:t> </a:t>
            </a:r>
            <a:r>
              <a:rPr lang="ru-RU" dirty="0" err="1"/>
              <a:t>політику</a:t>
            </a:r>
            <a:r>
              <a:rPr lang="ru-RU" dirty="0"/>
              <a:t> (див. </a:t>
            </a:r>
            <a:r>
              <a:rPr lang="ru-RU" dirty="0" err="1"/>
              <a:t>Валуєвський</a:t>
            </a:r>
            <a:r>
              <a:rPr lang="ru-RU" dirty="0"/>
              <a:t> указ 1863, </a:t>
            </a:r>
            <a:r>
              <a:rPr lang="ru-RU" dirty="0" err="1"/>
              <a:t>Емський</a:t>
            </a:r>
            <a:r>
              <a:rPr lang="ru-RU" dirty="0"/>
              <a:t> акт 1876). </a:t>
            </a:r>
            <a:r>
              <a:rPr lang="ru-RU" dirty="0" err="1"/>
              <a:t>Вбитий</a:t>
            </a:r>
            <a:r>
              <a:rPr lang="ru-RU" dirty="0"/>
              <a:t> 1.3.1881 у </a:t>
            </a:r>
            <a:r>
              <a:rPr lang="ru-RU" dirty="0" err="1"/>
              <a:t>Петербурзі</a:t>
            </a:r>
            <a:r>
              <a:rPr lang="ru-RU" dirty="0"/>
              <a:t> народовольцем І. </a:t>
            </a:r>
            <a:r>
              <a:rPr lang="ru-RU" dirty="0" err="1"/>
              <a:t>Гриневицьким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7400948" cy="397194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листопаді</a:t>
            </a:r>
            <a:r>
              <a:rPr lang="ru-RU" b="1" dirty="0" smtClean="0"/>
              <a:t> 1866 року </a:t>
            </a:r>
            <a:r>
              <a:rPr lang="ru-RU" b="1" dirty="0" err="1" smtClean="0"/>
              <a:t>підписав</a:t>
            </a:r>
            <a:r>
              <a:rPr lang="ru-RU" b="1" dirty="0" smtClean="0"/>
              <a:t> указ про </a:t>
            </a:r>
            <a:r>
              <a:rPr lang="ru-RU" b="1" dirty="0" err="1" smtClean="0"/>
              <a:t>ліквідацію</a:t>
            </a:r>
            <a:r>
              <a:rPr lang="ru-RU" b="1" dirty="0" smtClean="0"/>
              <a:t> </a:t>
            </a:r>
            <a:r>
              <a:rPr lang="ru-RU" b="1" dirty="0" err="1" smtClean="0"/>
              <a:t>військово-кріпосницького</a:t>
            </a:r>
            <a:r>
              <a:rPr lang="ru-RU" b="1" dirty="0" smtClean="0"/>
              <a:t> режиму на </a:t>
            </a:r>
            <a:r>
              <a:rPr lang="ru-RU" b="1" dirty="0" err="1" smtClean="0"/>
              <a:t>Іжевському</a:t>
            </a:r>
            <a:r>
              <a:rPr lang="ru-RU" b="1" dirty="0" smtClean="0"/>
              <a:t> заводі.1837 року </a:t>
            </a:r>
            <a:r>
              <a:rPr lang="ru-RU" b="1" dirty="0" err="1" smtClean="0"/>
              <a:t>мандрував</a:t>
            </a:r>
            <a:r>
              <a:rPr lang="ru-RU" b="1" dirty="0" smtClean="0"/>
              <a:t> по </a:t>
            </a:r>
            <a:r>
              <a:rPr lang="ru-RU" b="1" dirty="0" err="1" smtClean="0"/>
              <a:t>країні</a:t>
            </a:r>
            <a:r>
              <a:rPr lang="ru-RU" b="1" dirty="0" smtClean="0"/>
              <a:t>, в тому </a:t>
            </a:r>
            <a:r>
              <a:rPr lang="ru-RU" b="1" dirty="0" err="1" smtClean="0"/>
              <a:t>числі</a:t>
            </a:r>
            <a:r>
              <a:rPr lang="ru-RU" b="1" dirty="0" smtClean="0"/>
              <a:t> по Уралу та </a:t>
            </a:r>
            <a:r>
              <a:rPr lang="ru-RU" b="1" dirty="0" err="1" smtClean="0"/>
              <a:t>Сибіру</a:t>
            </a:r>
            <a:r>
              <a:rPr lang="ru-RU" b="1" dirty="0" smtClean="0"/>
              <a:t>. 17 </a:t>
            </a:r>
            <a:r>
              <a:rPr lang="ru-RU" b="1" dirty="0" err="1" smtClean="0"/>
              <a:t>травня</a:t>
            </a:r>
            <a:r>
              <a:rPr lang="ru-RU" b="1" dirty="0" smtClean="0"/>
              <a:t> цесаревич </a:t>
            </a:r>
            <a:r>
              <a:rPr lang="ru-RU" b="1" dirty="0" err="1" smtClean="0"/>
              <a:t>прибув</a:t>
            </a:r>
            <a:r>
              <a:rPr lang="ru-RU" b="1" dirty="0" smtClean="0"/>
              <a:t> до </a:t>
            </a:r>
            <a:r>
              <a:rPr lang="ru-RU" b="1" dirty="0" err="1" smtClean="0"/>
              <a:t>В'ятської</a:t>
            </a:r>
            <a:r>
              <a:rPr lang="ru-RU" b="1" dirty="0" smtClean="0"/>
              <a:t> </a:t>
            </a:r>
            <a:r>
              <a:rPr lang="ru-RU" b="1" dirty="0" err="1" smtClean="0"/>
              <a:t>губернії</a:t>
            </a:r>
            <a:r>
              <a:rPr lang="ru-RU" b="1" dirty="0" smtClean="0"/>
              <a:t>. Головною </a:t>
            </a:r>
            <a:r>
              <a:rPr lang="ru-RU" b="1" dirty="0" err="1" smtClean="0"/>
              <a:t>фігурою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кола </a:t>
            </a:r>
            <a:r>
              <a:rPr lang="ru-RU" b="1" dirty="0" err="1" smtClean="0"/>
              <a:t>супроводжувачів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В. О. </a:t>
            </a:r>
            <a:r>
              <a:rPr lang="ru-RU" b="1" dirty="0" err="1" smtClean="0"/>
              <a:t>Жуковський</a:t>
            </a:r>
            <a:r>
              <a:rPr lang="ru-RU" b="1" dirty="0" smtClean="0"/>
              <a:t>. 20 </a:t>
            </a:r>
            <a:r>
              <a:rPr lang="ru-RU" b="1" dirty="0" err="1" smtClean="0"/>
              <a:t>травня</a:t>
            </a:r>
            <a:r>
              <a:rPr lang="ru-RU" b="1" dirty="0" smtClean="0"/>
              <a:t> кортеж </a:t>
            </a:r>
            <a:r>
              <a:rPr lang="ru-RU" b="1" dirty="0" err="1" smtClean="0"/>
              <a:t>прибув</a:t>
            </a:r>
            <a:r>
              <a:rPr lang="ru-RU" b="1" dirty="0" smtClean="0"/>
              <a:t> </a:t>
            </a:r>
            <a:r>
              <a:rPr lang="ru-RU" b="1" dirty="0" smtClean="0"/>
              <a:t>до Глазова</a:t>
            </a:r>
            <a:r>
              <a:rPr lang="ru-RU" b="1" dirty="0" smtClean="0"/>
              <a:t>, </a:t>
            </a:r>
            <a:r>
              <a:rPr lang="ru-RU" b="1" dirty="0" err="1" smtClean="0"/>
              <a:t>звідти</a:t>
            </a:r>
            <a:r>
              <a:rPr lang="ru-RU" b="1" dirty="0" smtClean="0"/>
              <a:t> по маршруту </a:t>
            </a:r>
            <a:r>
              <a:rPr lang="ru-RU" b="1" dirty="0" err="1" smtClean="0"/>
              <a:t>Балезіно</a:t>
            </a:r>
            <a:r>
              <a:rPr lang="ru-RU" b="1" dirty="0" smtClean="0"/>
              <a:t> — </a:t>
            </a:r>
            <a:r>
              <a:rPr lang="ru-RU" b="1" dirty="0" err="1" smtClean="0"/>
              <a:t>Чутир</a:t>
            </a:r>
            <a:r>
              <a:rPr lang="ru-RU" b="1" dirty="0" smtClean="0"/>
              <a:t> — Якшур-Бодья. 22 </a:t>
            </a:r>
            <a:r>
              <a:rPr lang="ru-RU" b="1" dirty="0" err="1" smtClean="0"/>
              <a:t>травня</a:t>
            </a:r>
            <a:r>
              <a:rPr lang="ru-RU" b="1" dirty="0" smtClean="0"/>
              <a:t> 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прибув</a:t>
            </a:r>
            <a:r>
              <a:rPr lang="ru-RU" b="1" dirty="0" smtClean="0"/>
              <a:t> на </a:t>
            </a:r>
            <a:r>
              <a:rPr lang="ru-RU" b="1" dirty="0" err="1" smtClean="0"/>
              <a:t>Іжевський</a:t>
            </a:r>
            <a:r>
              <a:rPr lang="ru-RU" b="1" dirty="0" smtClean="0"/>
              <a:t> завод, </a:t>
            </a:r>
            <a:r>
              <a:rPr lang="ru-RU" b="1" dirty="0" err="1" smtClean="0"/>
              <a:t>побував</a:t>
            </a:r>
            <a:r>
              <a:rPr lang="ru-RU" b="1" dirty="0" smtClean="0"/>
              <a:t> у </a:t>
            </a:r>
            <a:r>
              <a:rPr lang="ru-RU" b="1" dirty="0" err="1" smtClean="0"/>
              <a:t>майстернях</a:t>
            </a:r>
            <a:r>
              <a:rPr lang="ru-RU" b="1" dirty="0" smtClean="0"/>
              <a:t>, оглянув </a:t>
            </a:r>
            <a:r>
              <a:rPr lang="ru-RU" b="1" dirty="0" err="1" smtClean="0"/>
              <a:t>приклади</a:t>
            </a:r>
            <a:r>
              <a:rPr lang="ru-RU" b="1" dirty="0" smtClean="0"/>
              <a:t> </a:t>
            </a:r>
            <a:r>
              <a:rPr lang="ru-RU" b="1" dirty="0" err="1" smtClean="0"/>
              <a:t>стрілецької</a:t>
            </a:r>
            <a:r>
              <a:rPr lang="ru-RU" b="1" dirty="0" smtClean="0"/>
              <a:t> </a:t>
            </a:r>
            <a:r>
              <a:rPr lang="ru-RU" b="1" dirty="0" err="1" smtClean="0"/>
              <a:t>зброї</a:t>
            </a:r>
            <a:r>
              <a:rPr lang="ru-RU" b="1" dirty="0" smtClean="0"/>
              <a:t>, </a:t>
            </a:r>
            <a:r>
              <a:rPr lang="ru-RU" b="1" dirty="0" err="1" smtClean="0"/>
              <a:t>шпиталь</a:t>
            </a:r>
            <a:r>
              <a:rPr lang="ru-RU" b="1" dirty="0" smtClean="0"/>
              <a:t>, Арсенал. На </a:t>
            </a:r>
            <a:r>
              <a:rPr lang="ru-RU" b="1" dirty="0" err="1" smtClean="0"/>
              <a:t>пам'ять</a:t>
            </a:r>
            <a:r>
              <a:rPr lang="ru-RU" b="1" dirty="0" smtClean="0"/>
              <a:t> </a:t>
            </a:r>
            <a:r>
              <a:rPr lang="ru-RU" b="1" dirty="0" err="1" smtClean="0"/>
              <a:t>отримав</a:t>
            </a:r>
            <a:r>
              <a:rPr lang="ru-RU" b="1" dirty="0" smtClean="0"/>
              <a:t> </a:t>
            </a:r>
            <a:r>
              <a:rPr lang="ru-RU" b="1" dirty="0" err="1" smtClean="0"/>
              <a:t>виготовлену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спеціально</a:t>
            </a:r>
            <a:r>
              <a:rPr lang="ru-RU" b="1" dirty="0" smtClean="0"/>
              <a:t> </a:t>
            </a:r>
            <a:r>
              <a:rPr lang="ru-RU" b="1" dirty="0" err="1" smtClean="0"/>
              <a:t>піраміду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бронзи</a:t>
            </a:r>
            <a:r>
              <a:rPr lang="ru-RU" b="1" dirty="0" smtClean="0"/>
              <a:t> та бархату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золотими</a:t>
            </a:r>
            <a:r>
              <a:rPr lang="ru-RU" b="1" dirty="0" smtClean="0"/>
              <a:t> галунами. Того ж дня </a:t>
            </a:r>
            <a:r>
              <a:rPr lang="ru-RU" b="1" dirty="0" err="1" smtClean="0"/>
              <a:t>прибув</a:t>
            </a:r>
            <a:r>
              <a:rPr lang="ru-RU" b="1" dirty="0" smtClean="0"/>
              <a:t> до </a:t>
            </a:r>
            <a:r>
              <a:rPr lang="ru-RU" b="1" dirty="0" err="1" smtClean="0"/>
              <a:t>Воткінська</a:t>
            </a:r>
            <a:r>
              <a:rPr lang="ru-RU" b="1" dirty="0" smtClean="0"/>
              <a:t>, де </a:t>
            </a:r>
            <a:r>
              <a:rPr lang="ru-RU" b="1" dirty="0" err="1" smtClean="0"/>
              <a:t>прийняв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ковці</a:t>
            </a:r>
            <a:r>
              <a:rPr lang="ru-RU" b="1" dirty="0" smtClean="0"/>
              <a:t> якоря,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пізніше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встановлений</a:t>
            </a:r>
            <a:r>
              <a:rPr lang="ru-RU" b="1" dirty="0" smtClean="0"/>
              <a:t> </a:t>
            </a:r>
            <a:r>
              <a:rPr lang="ru-RU" b="1" dirty="0" err="1" smtClean="0"/>
              <a:t>біля</a:t>
            </a:r>
            <a:r>
              <a:rPr lang="ru-RU" b="1" dirty="0" smtClean="0"/>
              <a:t> </a:t>
            </a:r>
            <a:r>
              <a:rPr lang="ru-RU" b="1" dirty="0" err="1" smtClean="0"/>
              <a:t>греблі</a:t>
            </a:r>
            <a:r>
              <a:rPr lang="ru-RU" b="1" dirty="0" smtClean="0"/>
              <a:t> заводу. 23 </a:t>
            </a:r>
            <a:r>
              <a:rPr lang="ru-RU" b="1" dirty="0" err="1" smtClean="0"/>
              <a:t>травня</a:t>
            </a:r>
            <a:r>
              <a:rPr lang="ru-RU" b="1" dirty="0" smtClean="0"/>
              <a:t> </a:t>
            </a:r>
            <a:r>
              <a:rPr lang="ru-RU" b="1" dirty="0" err="1" smtClean="0"/>
              <a:t>виїхав</a:t>
            </a:r>
            <a:r>
              <a:rPr lang="ru-RU" b="1" dirty="0" smtClean="0"/>
              <a:t> до </a:t>
            </a:r>
            <a:r>
              <a:rPr lang="ru-RU" b="1" dirty="0" err="1" smtClean="0"/>
              <a:t>Пермської</a:t>
            </a:r>
            <a:r>
              <a:rPr lang="ru-RU" b="1" dirty="0" smtClean="0"/>
              <a:t> </a:t>
            </a:r>
            <a:r>
              <a:rPr lang="ru-RU" b="1" dirty="0" err="1" smtClean="0"/>
              <a:t>губернії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sfg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143248"/>
            <a:ext cx="3942127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57364"/>
            <a:ext cx="4857784" cy="4429156"/>
          </a:xfrm>
        </p:spPr>
        <p:txBody>
          <a:bodyPr>
            <a:normAutofit fontScale="90000"/>
          </a:bodyPr>
          <a:lstStyle/>
          <a:p>
            <a:pPr marL="4763" indent="261938"/>
            <a:r>
              <a:rPr lang="ru-RU" sz="2700" dirty="0" smtClean="0"/>
              <a:t>Лучше отменить крепостное право сверху, нежели дожидаться того времени, когда оно само собою начнет отменяться </a:t>
            </a:r>
            <a:r>
              <a:rPr lang="ru-RU" sz="2700" dirty="0" smtClean="0"/>
              <a:t>снизу.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Управлять Россией несложно, но совершенно бесполезно. </a:t>
            </a:r>
            <a:r>
              <a:rPr lang="ru-RU" sz="2700" b="0" dirty="0" smtClean="0"/>
              <a:t/>
            </a:r>
            <a:br>
              <a:rPr lang="ru-RU" sz="2700" b="0" dirty="0" smtClean="0"/>
            </a:br>
            <a:r>
              <a:rPr lang="ru-RU" sz="2700" b="0" dirty="0" smtClean="0"/>
              <a:t/>
            </a:r>
            <a:br>
              <a:rPr lang="ru-RU" sz="2700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Содержимое 3" descr="Tsar_Alexander_II_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0174" y="1071546"/>
            <a:ext cx="4123826" cy="4994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142852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Цитати</a:t>
            </a:r>
            <a:r>
              <a:rPr lang="ru-RU" sz="44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Олександр</a:t>
            </a:r>
            <a:r>
              <a:rPr lang="uk-UA" sz="4400" b="1" dirty="0"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44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dirty="0"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6150" y="645789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blipFill>
                  <a:blip r:embed="rId4"/>
                  <a:stretch>
                    <a:fillRect/>
                  </a:stretch>
                </a:blip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Підготував </a:t>
            </a:r>
            <a:r>
              <a:rPr lang="uk-UA" sz="2000" b="1" dirty="0" err="1" smtClean="0">
                <a:blipFill>
                  <a:blip r:embed="rId4"/>
                  <a:stretch>
                    <a:fillRect/>
                  </a:stretch>
                </a:blip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Венцеславський</a:t>
            </a:r>
            <a:r>
              <a:rPr lang="uk-UA" sz="2000" b="1" dirty="0" smtClean="0">
                <a:blipFill>
                  <a:blip r:embed="rId4"/>
                  <a:stretch>
                    <a:fillRect/>
                  </a:stretch>
                </a:blip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Данило</a:t>
            </a:r>
            <a:endParaRPr lang="ru-RU" sz="2000" b="1" dirty="0"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36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Олександр ІІ</vt:lpstr>
      <vt:lpstr>Слайд 2</vt:lpstr>
      <vt:lpstr>Слайд 3</vt:lpstr>
      <vt:lpstr>Слайд 4</vt:lpstr>
      <vt:lpstr>Лучше отменить крепостное право сверху, нежели дожидаться того времени, когда оно само собою начнет отменяться снизу.   Управлять Россией несложно, но совершенно бесполезно.  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ІІ</dc:title>
  <dc:creator>Данила</dc:creator>
  <cp:lastModifiedBy>Данила</cp:lastModifiedBy>
  <cp:revision>6</cp:revision>
  <dcterms:created xsi:type="dcterms:W3CDTF">2014-01-28T16:16:20Z</dcterms:created>
  <dcterms:modified xsi:type="dcterms:W3CDTF">2014-01-28T17:15:11Z</dcterms:modified>
</cp:coreProperties>
</file>