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136904" cy="2033392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Будова жіночої статевої системи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-108520" y="2924944"/>
            <a:ext cx="9217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err="1"/>
              <a:t>Жіноча</a:t>
            </a:r>
            <a:r>
              <a:rPr lang="ru-RU" sz="5400" dirty="0"/>
              <a:t> </a:t>
            </a:r>
            <a:r>
              <a:rPr lang="ru-RU" sz="5400" dirty="0" err="1"/>
              <a:t>статева</a:t>
            </a:r>
            <a:r>
              <a:rPr lang="ru-RU" sz="5400" dirty="0"/>
              <a:t> система представлена </a:t>
            </a:r>
            <a:r>
              <a:rPr lang="ru-RU" sz="5400" dirty="0" err="1"/>
              <a:t>внутрішніми</a:t>
            </a:r>
            <a:r>
              <a:rPr lang="ru-RU" sz="5400" dirty="0"/>
              <a:t> та </a:t>
            </a:r>
            <a:r>
              <a:rPr lang="ru-RU" sz="5400" dirty="0" err="1"/>
              <a:t>зовнішніми</a:t>
            </a:r>
            <a:r>
              <a:rPr lang="ru-RU" sz="5400" dirty="0"/>
              <a:t> </a:t>
            </a:r>
            <a:r>
              <a:rPr lang="ru-RU" sz="5400" dirty="0" err="1"/>
              <a:t>статевими</a:t>
            </a:r>
            <a:r>
              <a:rPr lang="ru-RU" sz="5400" dirty="0"/>
              <a:t> органами.</a:t>
            </a:r>
          </a:p>
        </p:txBody>
      </p:sp>
    </p:spTree>
    <p:extLst>
      <p:ext uri="{BB962C8B-B14F-4D97-AF65-F5344CB8AC3E}">
        <p14:creationId xmlns:p14="http://schemas.microsoft.com/office/powerpoint/2010/main" val="1748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9" y="116632"/>
            <a:ext cx="9139077" cy="66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Яєчники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4474840" cy="468773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Яєчники</a:t>
            </a:r>
            <a:r>
              <a:rPr lang="ru-RU" dirty="0"/>
              <a:t> - </a:t>
            </a:r>
            <a:r>
              <a:rPr lang="ru-RU" dirty="0" err="1"/>
              <a:t>парні</a:t>
            </a:r>
            <a:r>
              <a:rPr lang="ru-RU" dirty="0"/>
              <a:t> </a:t>
            </a:r>
            <a:r>
              <a:rPr lang="ru-RU" dirty="0" err="1"/>
              <a:t>статеві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мигдалеподібної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Вони </a:t>
            </a:r>
            <a:r>
              <a:rPr lang="ru-RU" dirty="0" err="1"/>
              <a:t>утворені</a:t>
            </a:r>
            <a:r>
              <a:rPr lang="ru-RU" dirty="0"/>
              <a:t> з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фолікулів</a:t>
            </a:r>
            <a:r>
              <a:rPr lang="ru-RU" dirty="0"/>
              <a:t>, </a:t>
            </a:r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незрілу</a:t>
            </a:r>
            <a:r>
              <a:rPr lang="ru-RU" dirty="0"/>
              <a:t> </a:t>
            </a:r>
            <a:r>
              <a:rPr lang="ru-RU" dirty="0" err="1"/>
              <a:t>яйцеклітину</a:t>
            </a:r>
            <a:r>
              <a:rPr lang="ru-RU" dirty="0"/>
              <a:t>, та </a:t>
            </a:r>
            <a:r>
              <a:rPr lang="ru-RU" dirty="0" err="1"/>
              <a:t>секреторних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статеві</a:t>
            </a:r>
            <a:r>
              <a:rPr lang="ru-RU" dirty="0"/>
              <a:t> </a:t>
            </a:r>
            <a:r>
              <a:rPr lang="ru-RU" dirty="0" err="1"/>
              <a:t>гормони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естрадіол</a:t>
            </a:r>
            <a:r>
              <a:rPr lang="ru-RU" dirty="0"/>
              <a:t> і прогестерон).</a:t>
            </a:r>
          </a:p>
          <a:p>
            <a:pPr marL="0" indent="0" algn="ctr">
              <a:buNone/>
            </a:pPr>
            <a:r>
              <a:rPr lang="ru-RU" dirty="0"/>
              <a:t> До кожного </a:t>
            </a:r>
            <a:r>
              <a:rPr lang="ru-RU" dirty="0" err="1"/>
              <a:t>яєчника</a:t>
            </a:r>
            <a:r>
              <a:rPr lang="ru-RU" dirty="0"/>
              <a:t> </a:t>
            </a:r>
            <a:r>
              <a:rPr lang="ru-RU" dirty="0" err="1"/>
              <a:t>підходить</a:t>
            </a:r>
            <a:r>
              <a:rPr lang="ru-RU" dirty="0"/>
              <a:t> </a:t>
            </a:r>
            <a:r>
              <a:rPr lang="ru-RU" dirty="0" err="1"/>
              <a:t>маткова</a:t>
            </a:r>
            <a:r>
              <a:rPr lang="ru-RU" dirty="0"/>
              <a:t> труба - </a:t>
            </a:r>
            <a:r>
              <a:rPr lang="ru-RU" dirty="0" err="1"/>
              <a:t>парний</a:t>
            </a:r>
            <a:r>
              <a:rPr lang="ru-RU" dirty="0"/>
              <a:t> </a:t>
            </a:r>
            <a:r>
              <a:rPr lang="ru-RU" dirty="0" err="1"/>
              <a:t>м'язовий</a:t>
            </a:r>
            <a:r>
              <a:rPr lang="ru-RU" dirty="0"/>
              <a:t> орган </a:t>
            </a:r>
            <a:r>
              <a:rPr lang="ru-RU" dirty="0" err="1"/>
              <a:t>завдовжки</a:t>
            </a:r>
            <a:r>
              <a:rPr lang="ru-RU" dirty="0"/>
              <a:t> до 12 см,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яєчник</a:t>
            </a:r>
            <a:r>
              <a:rPr lang="ru-RU" dirty="0"/>
              <a:t> </a:t>
            </a:r>
            <a:r>
              <a:rPr lang="ru-RU" dirty="0" err="1"/>
              <a:t>зв'язаний</a:t>
            </a:r>
            <a:r>
              <a:rPr lang="ru-RU" dirty="0"/>
              <a:t> з </a:t>
            </a:r>
            <a:r>
              <a:rPr lang="ru-RU" dirty="0" err="1"/>
              <a:t>маткою</a:t>
            </a:r>
            <a:r>
              <a:rPr lang="ru-RU" dirty="0"/>
              <a:t>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маткової</a:t>
            </a:r>
            <a:r>
              <a:rPr lang="ru-RU" dirty="0"/>
              <a:t> труби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(</a:t>
            </a:r>
            <a:r>
              <a:rPr lang="ru-RU" dirty="0" err="1"/>
              <a:t>лійку</a:t>
            </a:r>
            <a:r>
              <a:rPr lang="ru-RU" dirty="0"/>
              <a:t>) з </a:t>
            </a:r>
            <a:r>
              <a:rPr lang="ru-RU" dirty="0" err="1"/>
              <a:t>отвором</a:t>
            </a:r>
            <a:r>
              <a:rPr lang="ru-RU" dirty="0"/>
              <a:t>, </a:t>
            </a:r>
            <a:r>
              <a:rPr lang="ru-RU" dirty="0" err="1"/>
              <a:t>оточеним</a:t>
            </a:r>
            <a:r>
              <a:rPr lang="ru-RU" dirty="0"/>
              <a:t> </a:t>
            </a:r>
            <a:r>
              <a:rPr lang="ru-RU" dirty="0" err="1"/>
              <a:t>миготливими</a:t>
            </a:r>
            <a:r>
              <a:rPr lang="ru-RU" dirty="0"/>
              <a:t> </a:t>
            </a:r>
            <a:r>
              <a:rPr lang="ru-RU" dirty="0" err="1"/>
              <a:t>війками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рухам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війок</a:t>
            </a:r>
            <a:r>
              <a:rPr lang="ru-RU" dirty="0"/>
              <a:t> </a:t>
            </a:r>
            <a:r>
              <a:rPr lang="ru-RU" dirty="0" err="1"/>
              <a:t>яйцеклітина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до </a:t>
            </a:r>
            <a:r>
              <a:rPr lang="ru-RU" dirty="0" err="1"/>
              <a:t>маткової</a:t>
            </a:r>
            <a:r>
              <a:rPr lang="ru-RU" dirty="0"/>
              <a:t> труби, де,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запліднення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104456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3826768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Матка - </a:t>
            </a:r>
            <a:r>
              <a:rPr lang="ru-RU" dirty="0" err="1"/>
              <a:t>товстостінний</a:t>
            </a:r>
            <a:r>
              <a:rPr lang="ru-RU" dirty="0"/>
              <a:t> </a:t>
            </a:r>
            <a:r>
              <a:rPr lang="ru-RU" dirty="0" err="1"/>
              <a:t>грушоподібний</a:t>
            </a:r>
            <a:r>
              <a:rPr lang="ru-RU" dirty="0"/>
              <a:t> </a:t>
            </a:r>
            <a:r>
              <a:rPr lang="ru-RU" dirty="0" err="1"/>
              <a:t>порожнистий</a:t>
            </a:r>
            <a:r>
              <a:rPr lang="ru-RU" dirty="0"/>
              <a:t> </a:t>
            </a:r>
            <a:r>
              <a:rPr lang="ru-RU" dirty="0" err="1"/>
              <a:t>м'язовий</a:t>
            </a:r>
            <a:r>
              <a:rPr lang="ru-RU" dirty="0"/>
              <a:t> орган,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менструальну</a:t>
            </a:r>
            <a:r>
              <a:rPr lang="ru-RU" dirty="0"/>
              <a:t>, </a:t>
            </a:r>
            <a:r>
              <a:rPr lang="ru-RU" dirty="0" err="1"/>
              <a:t>секреторну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; 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вагітності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зародок</a:t>
            </a:r>
            <a:r>
              <a:rPr lang="ru-RU" dirty="0"/>
              <a:t> і </a:t>
            </a:r>
            <a:r>
              <a:rPr lang="ru-RU" dirty="0" err="1"/>
              <a:t>плід</a:t>
            </a:r>
            <a:r>
              <a:rPr lang="ru-RU" dirty="0"/>
              <a:t>. У </a:t>
            </a:r>
            <a:r>
              <a:rPr lang="ru-RU" dirty="0" err="1"/>
              <a:t>матці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опуклішу</a:t>
            </a:r>
            <a:r>
              <a:rPr lang="ru-RU" dirty="0"/>
              <a:t> </a:t>
            </a:r>
            <a:r>
              <a:rPr lang="ru-RU" dirty="0" err="1"/>
              <a:t>верхню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матки,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підходять</a:t>
            </a:r>
            <a:r>
              <a:rPr lang="ru-RU" dirty="0"/>
              <a:t> </a:t>
            </a:r>
            <a:r>
              <a:rPr lang="ru-RU" dirty="0" err="1"/>
              <a:t>маткові</a:t>
            </a:r>
            <a:r>
              <a:rPr lang="ru-RU" dirty="0"/>
              <a:t> труби, та </a:t>
            </a:r>
            <a:r>
              <a:rPr lang="ru-RU" dirty="0" err="1"/>
              <a:t>вужчу</a:t>
            </a:r>
            <a:r>
              <a:rPr lang="ru-RU" dirty="0"/>
              <a:t> </a:t>
            </a:r>
            <a:r>
              <a:rPr lang="ru-RU" dirty="0" err="1"/>
              <a:t>циліндричну</a:t>
            </a:r>
            <a:r>
              <a:rPr lang="ru-RU" dirty="0"/>
              <a:t> </a:t>
            </a:r>
            <a:r>
              <a:rPr lang="ru-RU" dirty="0" err="1"/>
              <a:t>нижню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матки - </a:t>
            </a:r>
            <a:r>
              <a:rPr lang="ru-RU" dirty="0" err="1"/>
              <a:t>шийку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вузький</a:t>
            </a:r>
            <a:r>
              <a:rPr lang="ru-RU" dirty="0" smtClean="0"/>
              <a:t> </a:t>
            </a:r>
            <a:r>
              <a:rPr lang="ru-RU" dirty="0"/>
              <a:t>канал,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пологів</a:t>
            </a:r>
            <a:r>
              <a:rPr lang="ru-RU" dirty="0"/>
              <a:t> </a:t>
            </a:r>
            <a:r>
              <a:rPr lang="ru-RU" dirty="0" err="1"/>
              <a:t>розширюється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ним могла пройти </a:t>
            </a:r>
            <a:r>
              <a:rPr lang="ru-RU" dirty="0" err="1" smtClean="0"/>
              <a:t>дитина</a:t>
            </a:r>
            <a:r>
              <a:rPr lang="ru-RU" dirty="0" smtClean="0"/>
              <a:t>. </a:t>
            </a:r>
            <a:r>
              <a:rPr lang="ru-RU" dirty="0"/>
              <a:t>Матка переходить у </a:t>
            </a:r>
            <a:r>
              <a:rPr lang="ru-RU" dirty="0" err="1"/>
              <a:t>піхву</a:t>
            </a:r>
            <a:r>
              <a:rPr lang="ru-RU" dirty="0"/>
              <a:t> - </a:t>
            </a:r>
            <a:r>
              <a:rPr lang="ru-RU" dirty="0" err="1"/>
              <a:t>м'язову</a:t>
            </a:r>
            <a:r>
              <a:rPr lang="ru-RU" dirty="0"/>
              <a:t> трубку, через яку </a:t>
            </a:r>
            <a:r>
              <a:rPr lang="ru-RU" dirty="0" err="1"/>
              <a:t>сперматозоїди</a:t>
            </a:r>
            <a:r>
              <a:rPr lang="ru-RU" dirty="0"/>
              <a:t> </a:t>
            </a:r>
            <a:r>
              <a:rPr lang="ru-RU" dirty="0" err="1"/>
              <a:t>потрапляють</a:t>
            </a:r>
            <a:r>
              <a:rPr lang="ru-RU" dirty="0"/>
              <a:t> у </a:t>
            </a:r>
            <a:r>
              <a:rPr lang="ru-RU" dirty="0" err="1"/>
              <a:t>жіночий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45815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Зовнішні статеві органи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6157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Лобок</a:t>
            </a:r>
            <a:endParaRPr lang="ru-RU" sz="4000" dirty="0"/>
          </a:p>
          <a:p>
            <a:r>
              <a:rPr lang="ru-RU" sz="4000" dirty="0" err="1" smtClean="0"/>
              <a:t>Великі</a:t>
            </a:r>
            <a:r>
              <a:rPr lang="ru-RU" sz="4000" dirty="0" smtClean="0"/>
              <a:t> </a:t>
            </a:r>
            <a:r>
              <a:rPr lang="ru-RU" sz="4000" dirty="0" err="1" smtClean="0"/>
              <a:t>статеві</a:t>
            </a:r>
            <a:endParaRPr lang="ru-RU" sz="4000" dirty="0"/>
          </a:p>
          <a:p>
            <a:r>
              <a:rPr lang="ru-RU" sz="4000" dirty="0" err="1" smtClean="0"/>
              <a:t>Промежина</a:t>
            </a:r>
            <a:endParaRPr lang="ru-RU" sz="4000" dirty="0"/>
          </a:p>
          <a:p>
            <a:r>
              <a:rPr lang="ru-RU" sz="4000" dirty="0"/>
              <a:t> </a:t>
            </a:r>
            <a:r>
              <a:rPr lang="ru-RU" sz="4000" dirty="0" err="1" smtClean="0"/>
              <a:t>Малі</a:t>
            </a:r>
            <a:r>
              <a:rPr lang="ru-RU" sz="4000" dirty="0" smtClean="0"/>
              <a:t> </a:t>
            </a:r>
            <a:r>
              <a:rPr lang="ru-RU" sz="4000" dirty="0" err="1"/>
              <a:t>статеві</a:t>
            </a:r>
            <a:r>
              <a:rPr lang="ru-RU" sz="4000" dirty="0"/>
              <a:t> губи </a:t>
            </a:r>
            <a:r>
              <a:rPr lang="ru-RU" sz="4000" dirty="0" smtClean="0"/>
              <a:t>(</a:t>
            </a:r>
            <a:r>
              <a:rPr lang="ru-RU" sz="4000" dirty="0" err="1" smtClean="0"/>
              <a:t>розміщені</a:t>
            </a:r>
            <a:r>
              <a:rPr lang="ru-RU" sz="4000" dirty="0" smtClean="0"/>
              <a:t> </a:t>
            </a:r>
            <a:r>
              <a:rPr lang="ru-RU" sz="4000" dirty="0" err="1"/>
              <a:t>глибше</a:t>
            </a:r>
            <a:r>
              <a:rPr lang="ru-RU" sz="4000" dirty="0"/>
              <a:t>, за великими </a:t>
            </a:r>
            <a:r>
              <a:rPr lang="ru-RU" sz="4000" dirty="0" err="1"/>
              <a:t>статевими</a:t>
            </a:r>
            <a:r>
              <a:rPr lang="ru-RU" sz="4000" dirty="0"/>
              <a:t> </a:t>
            </a:r>
            <a:r>
              <a:rPr lang="ru-RU" sz="4000" dirty="0" smtClean="0"/>
              <a:t>губами).</a:t>
            </a:r>
            <a:endParaRPr lang="ru-RU" sz="4000" dirty="0"/>
          </a:p>
          <a:p>
            <a:r>
              <a:rPr lang="ru-RU" sz="4000" dirty="0"/>
              <a:t>    </a:t>
            </a:r>
            <a:r>
              <a:rPr lang="ru-RU" sz="4000" dirty="0" err="1"/>
              <a:t>Клітор</a:t>
            </a:r>
            <a:r>
              <a:rPr lang="ru-RU" sz="4000" dirty="0"/>
              <a:t> </a:t>
            </a:r>
            <a:r>
              <a:rPr lang="ru-RU" sz="4000" dirty="0" smtClean="0"/>
              <a:t>– орган </a:t>
            </a:r>
            <a:r>
              <a:rPr lang="ru-RU" sz="4000" dirty="0" err="1" smtClean="0"/>
              <a:t>статевого</a:t>
            </a:r>
            <a:r>
              <a:rPr lang="ru-RU" sz="4000" dirty="0" smtClean="0"/>
              <a:t> </a:t>
            </a:r>
            <a:r>
              <a:rPr lang="ru-RU" sz="4000" dirty="0" err="1" smtClean="0"/>
              <a:t>чуття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602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</TotalTime>
  <Words>218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Будова жіночої статевої системи</vt:lpstr>
      <vt:lpstr>Презентация PowerPoint</vt:lpstr>
      <vt:lpstr>Яєчники</vt:lpstr>
      <vt:lpstr>Матка</vt:lpstr>
      <vt:lpstr>Зовнішні статеві органи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Вторинні статеві ознаки  (дівчат)</dc:title>
  <dc:creator>REMROFSNART</dc:creator>
  <cp:lastModifiedBy>REMROFSNART</cp:lastModifiedBy>
  <cp:revision>9</cp:revision>
  <dcterms:created xsi:type="dcterms:W3CDTF">2014-02-20T21:14:53Z</dcterms:created>
  <dcterms:modified xsi:type="dcterms:W3CDTF">2014-02-20T22:37:10Z</dcterms:modified>
</cp:coreProperties>
</file>