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8143932" cy="2185990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3600" dirty="0" smtClean="0">
                <a:latin typeface="Comic Sans MS" pitchFamily="66" charset="0"/>
              </a:rPr>
              <a:t>Історичні відомості про виникнення та розвиток вишивки шовковими стрічками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Без заголов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2819420" cy="2286016"/>
          </a:xfrm>
          <a:prstGeom prst="rect">
            <a:avLst/>
          </a:prstGeom>
          <a:noFill/>
        </p:spPr>
      </p:pic>
      <p:pic>
        <p:nvPicPr>
          <p:cNvPr id="37892" name="Picture 4" descr="ИДЕИ ВЫШИВКИ ЛЕНТАМ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2668175" cy="3557566"/>
          </a:xfrm>
          <a:prstGeom prst="rect">
            <a:avLst/>
          </a:prstGeom>
          <a:noFill/>
        </p:spPr>
      </p:pic>
      <p:pic>
        <p:nvPicPr>
          <p:cNvPr id="37894" name="Picture 6" descr="рукоделие Записи с меткой рукоделие REIKI ART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-214338"/>
            <a:ext cx="3130576" cy="2436631"/>
          </a:xfrm>
          <a:prstGeom prst="rect">
            <a:avLst/>
          </a:prstGeom>
          <a:noFill/>
        </p:spPr>
      </p:pic>
      <p:pic>
        <p:nvPicPr>
          <p:cNvPr id="37898" name="Picture 10" descr="Пано,вышитое лентам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468946"/>
            <a:ext cx="3747683" cy="2603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4500562" cy="5643602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Вишивання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давніх-давен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– один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улюблених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видів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рукоділля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багатьох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народів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старовинне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копітке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витончене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мистецтво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Одні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вишивають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нитками,бісером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інші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Особливість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техніки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вишивання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полягає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 тому,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вона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дає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малюнку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об’ємності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За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допомогою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оригінального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малюнка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вишити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красиві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скатертини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серветки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оздобити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шкатулки.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Навчившись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вишивати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зможете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дати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нове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життя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своїм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старим речам.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8914" name="Picture 2" descr="подарки своими руками - Самое интересное в бл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448" y="0"/>
            <a:ext cx="3323552" cy="2896239"/>
          </a:xfrm>
          <a:prstGeom prst="rect">
            <a:avLst/>
          </a:prstGeom>
          <a:noFill/>
        </p:spPr>
      </p:pic>
      <p:pic>
        <p:nvPicPr>
          <p:cNvPr id="38916" name="Picture 4" descr="Вышивка лент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3333740" cy="404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0" y="3643290"/>
            <a:ext cx="4857784" cy="3214710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Вже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Давній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Греції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жінки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вплітали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волосся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смужки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тканин,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щоб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"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оживити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"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свій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образ.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Пов'язки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прикрашені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золотом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коштовними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каменями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впліталися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волосся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Стародавньому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Римі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Крім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того,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кольоровими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оброблявся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одяг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причому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кожному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соціальному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класу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відповідав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свій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колір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матеріал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9938" name="Picture 2" descr="http://ludahtlm.ucoz.ua/urok1/u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1"/>
            <a:ext cx="5143536" cy="3767783"/>
          </a:xfrm>
          <a:prstGeom prst="rect">
            <a:avLst/>
          </a:prstGeom>
          <a:noFill/>
        </p:spPr>
      </p:pic>
      <p:pic>
        <p:nvPicPr>
          <p:cNvPr id="39940" name="Picture 4" descr="Форум Безмолвие * Кино : МИРЫ НАШИМ ВЗОР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76430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286777" cy="2714621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середні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віки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Італії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вже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декорували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спинки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стільців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балдахіни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а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також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підв'язували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важкі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завіси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якими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закривалися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вікна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захисту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холоду в зимовий час. Але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лише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XIV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столітті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почало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розширюватися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побутове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вживання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шовкових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стрічок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Традиції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ткацтва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Ліоне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сприятливі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кліматичні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умови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півдня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Європи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сприяли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швидкому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розвитку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виробництва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коштовної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шовкової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нитки.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Картины вышитые лентами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143404" cy="3255998"/>
          </a:xfrm>
          <a:prstGeom prst="rect">
            <a:avLst/>
          </a:prstGeom>
          <a:noFill/>
        </p:spPr>
      </p:pic>
      <p:pic>
        <p:nvPicPr>
          <p:cNvPr id="40964" name="Picture 4" descr="Вышивка схемы ленты шелковые есть много примеров и образц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3357586" cy="372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52"/>
            <a:ext cx="8229600" cy="3000396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переїзду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папської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курії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Авіньону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опіку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французького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короля,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знатні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пани стали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красуватися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розкішному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одязі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обробленому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золотою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облямівкою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парчовими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відповідно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рангу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походженню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того,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хто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їх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носив.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4274" name="Picture 2" descr="http://ludahtlm.ucoz.ua/urok1/u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3000396" cy="3571876"/>
          </a:xfrm>
          <a:prstGeom prst="rect">
            <a:avLst/>
          </a:prstGeom>
          <a:noFill/>
        </p:spPr>
      </p:pic>
      <p:pic>
        <p:nvPicPr>
          <p:cNvPr id="54276" name="Picture 4" descr="Raisa Sher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86124"/>
            <a:ext cx="2796083" cy="3738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786446" cy="3500438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У 1446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король Людовик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XI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запросив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італійських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ткачів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щоб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вони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виучили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своєму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мистецтву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жителів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Ліона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З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цієї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затії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нічого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не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вийшло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але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місто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завезені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всілякі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верстати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як для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вироблення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шовку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так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виготовлення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шовкових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стрічок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Попит на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продовжував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зростати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Ліон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поступово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перетворювався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крупний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текстильний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центр: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виготовляли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різні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у тому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числі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й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дорогі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екстравагантні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шовкові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також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всіляки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тасьми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5298" name="Picture 2" descr="http://ludahtlm.ucoz.ua/urok1/u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411" y="0"/>
            <a:ext cx="3334589" cy="4143404"/>
          </a:xfrm>
          <a:prstGeom prst="rect">
            <a:avLst/>
          </a:prstGeom>
          <a:noFill/>
        </p:spPr>
      </p:pic>
      <p:pic>
        <p:nvPicPr>
          <p:cNvPr id="55300" name="Picture 4" descr="Сайт Элеоноры &quot; Архив блога &quot; История свадебного плать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357562"/>
            <a:ext cx="3626101" cy="3500438"/>
          </a:xfrm>
          <a:prstGeom prst="rect">
            <a:avLst/>
          </a:prstGeom>
          <a:noFill/>
        </p:spPr>
      </p:pic>
      <p:pic>
        <p:nvPicPr>
          <p:cNvPr id="55302" name="Picture 6" descr="Драпіровка на сукні зі стріч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429000"/>
            <a:ext cx="426685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571472" y="3929066"/>
            <a:ext cx="8072494" cy="2928934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До 1660 року в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Сент-Ет’єне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околицях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налічувалося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вже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близько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вісімдесяти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тисяч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ткацьких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верстатів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вироблення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стрічок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триста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сімдесят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- для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виробництва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позументних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виробів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(позумент, галун, басон). На початку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XVIII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попит на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ці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товари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різко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зріс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почався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період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бурхливого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поширення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розкішних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красивих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стрічок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 Король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Франції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Людовик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XIV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прикрашав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коштовними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каменями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унизали,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навіть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своє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взуття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закликав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двір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одягатися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оригінально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вигадкою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6322" name="Picture 2" descr="http://ludahtlm.ucoz.ua/urok1/u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00792" cy="369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4786314" cy="6572272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У наш час, коли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рукоділля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взагалі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випробовує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нове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народження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нашій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країні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всьому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вишивка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теж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залишилася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осторонь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Причому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технологія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залишилася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та ж: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нинішні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майстри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користуються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абсолютно такими ж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прийомами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тканинами,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голками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стрічками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першовідкривач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захоплюючого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заняття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Величність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Людовик XV.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Звичайно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стрічки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взагалі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перетворилися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невід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  <a:t>ємну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частину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нашого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побуту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вони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сталі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дешеві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тепер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проводять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шовку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атласу, муару,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бавовни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всіляких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штучних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тканин —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такий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достаток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рукодільному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монархові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снилося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 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7346" name="Picture 2" descr="http://ludahtlm.ucoz.ua/urok1/u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3728" y="1"/>
            <a:ext cx="3040272" cy="2428868"/>
          </a:xfrm>
          <a:prstGeom prst="rect">
            <a:avLst/>
          </a:prstGeom>
          <a:noFill/>
        </p:spPr>
      </p:pic>
      <p:pic>
        <p:nvPicPr>
          <p:cNvPr id="57348" name="Picture 4" descr="Атласная рапсодия цветов - Выставочный зал Московского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71744"/>
            <a:ext cx="3000396" cy="2036468"/>
          </a:xfrm>
          <a:prstGeom prst="rect">
            <a:avLst/>
          </a:prstGeom>
          <a:noFill/>
        </p:spPr>
      </p:pic>
      <p:pic>
        <p:nvPicPr>
          <p:cNvPr id="57350" name="Picture 6" descr="Работы Т.Вацковой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830" y="4572008"/>
            <a:ext cx="301317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2">
      <a:dk1>
        <a:srgbClr val="8DB3E2"/>
      </a:dk1>
      <a:lt1>
        <a:srgbClr val="EFD5D4"/>
      </a:lt1>
      <a:dk2>
        <a:srgbClr val="B8CCE4"/>
      </a:dk2>
      <a:lt2>
        <a:srgbClr val="D99694"/>
      </a:lt2>
      <a:accent1>
        <a:srgbClr val="EFD5D4"/>
      </a:accent1>
      <a:accent2>
        <a:srgbClr val="EFD5D4"/>
      </a:accent2>
      <a:accent3>
        <a:srgbClr val="9BBB59"/>
      </a:accent3>
      <a:accent4>
        <a:srgbClr val="D99694"/>
      </a:accent4>
      <a:accent5>
        <a:srgbClr val="4BACC6"/>
      </a:accent5>
      <a:accent6>
        <a:srgbClr val="B2A2C7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</TotalTime>
  <Words>487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Історичні відомості про виникнення та розвиток вишивки шовковими стрічками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відомості про виникнення та розвиток вишивки шовковими стрічками</dc:title>
  <dc:creator>Slavuta</dc:creator>
  <cp:lastModifiedBy>Slavuta</cp:lastModifiedBy>
  <cp:revision>9</cp:revision>
  <dcterms:created xsi:type="dcterms:W3CDTF">2014-12-06T17:06:31Z</dcterms:created>
  <dcterms:modified xsi:type="dcterms:W3CDTF">2014-12-08T17:27:53Z</dcterms:modified>
</cp:coreProperties>
</file>