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6DEBF6E-0F31-49DA-BE1D-C14C3533963D}">
          <p14:sldIdLst>
            <p14:sldId id="256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97231">
            <a:off x="4825525" y="-86458"/>
            <a:ext cx="4623921" cy="2932550"/>
          </a:xfrm>
        </p:spPr>
        <p:txBody>
          <a:bodyPr/>
          <a:lstStyle/>
          <a:p>
            <a:r>
              <a:rPr lang="uk-UA" sz="4000" dirty="0" smtClean="0"/>
              <a:t>Українська</a:t>
            </a:r>
            <a:r>
              <a:rPr lang="uk-UA" dirty="0" smtClean="0"/>
              <a:t> культура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 rot="19083717">
            <a:off x="5583708" y="3138194"/>
            <a:ext cx="4181447" cy="1373700"/>
          </a:xfrm>
        </p:spPr>
        <p:txBody>
          <a:bodyPr/>
          <a:lstStyle/>
          <a:p>
            <a:r>
              <a:rPr lang="uk-UA" dirty="0" smtClean="0"/>
              <a:t>ХХ-ХХІ </a:t>
            </a:r>
            <a:r>
              <a:rPr lang="uk-UA" sz="2800" dirty="0" smtClean="0"/>
              <a:t>століття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470">
            <a:off x="753689" y="1662031"/>
            <a:ext cx="4680050" cy="35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4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556792"/>
            <a:ext cx="5184576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спортсмени</a:t>
            </a:r>
            <a:r>
              <a:rPr lang="ru-RU" dirty="0"/>
              <a:t>. Першу </a:t>
            </a:r>
            <a:r>
              <a:rPr lang="ru-RU" dirty="0" err="1"/>
              <a:t>олімпійську</a:t>
            </a:r>
            <a:r>
              <a:rPr lang="ru-RU" dirty="0"/>
              <a:t> золоту медаль для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завоювала</a:t>
            </a:r>
            <a:r>
              <a:rPr lang="ru-RU" dirty="0"/>
              <a:t> на </a:t>
            </a:r>
            <a:r>
              <a:rPr lang="ru-RU" dirty="0" err="1"/>
              <a:t>зимових</a:t>
            </a:r>
            <a:r>
              <a:rPr lang="ru-RU" dirty="0"/>
              <a:t> </a:t>
            </a:r>
            <a:r>
              <a:rPr lang="ru-RU" dirty="0" err="1"/>
              <a:t>Олімпійських</a:t>
            </a:r>
            <a:r>
              <a:rPr lang="ru-RU" dirty="0"/>
              <a:t> </a:t>
            </a:r>
            <a:r>
              <a:rPr lang="ru-RU" dirty="0" err="1"/>
              <a:t>іграх</a:t>
            </a:r>
            <a:r>
              <a:rPr lang="ru-RU" dirty="0"/>
              <a:t> 1994 </a:t>
            </a:r>
            <a:r>
              <a:rPr lang="en-US" dirty="0"/>
              <a:t>p. </a:t>
            </a:r>
            <a:r>
              <a:rPr lang="ru-RU" dirty="0" err="1"/>
              <a:t>фігуристка</a:t>
            </a:r>
            <a:r>
              <a:rPr lang="ru-RU" dirty="0"/>
              <a:t> О. </a:t>
            </a:r>
            <a:r>
              <a:rPr lang="ru-RU" dirty="0" err="1"/>
              <a:t>Баюл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почин </a:t>
            </a:r>
            <a:r>
              <a:rPr lang="ru-RU" dirty="0" err="1"/>
              <a:t>підтримали</a:t>
            </a:r>
            <a:r>
              <a:rPr lang="ru-RU" dirty="0"/>
              <a:t> </a:t>
            </a:r>
            <a:r>
              <a:rPr lang="ru-RU" dirty="0" err="1"/>
              <a:t>гімнастки</a:t>
            </a:r>
            <a:r>
              <a:rPr lang="ru-RU" dirty="0"/>
              <a:t> Л. </a:t>
            </a:r>
            <a:r>
              <a:rPr lang="ru-RU" dirty="0" err="1"/>
              <a:t>Підконасва</a:t>
            </a:r>
            <a:r>
              <a:rPr lang="ru-RU" dirty="0"/>
              <a:t>, К. </a:t>
            </a:r>
            <a:r>
              <a:rPr lang="ru-RU" dirty="0" err="1"/>
              <a:t>Серебрянська</a:t>
            </a:r>
            <a:r>
              <a:rPr lang="ru-RU" dirty="0"/>
              <a:t>, </a:t>
            </a:r>
            <a:r>
              <a:rPr lang="ru-RU" dirty="0" err="1"/>
              <a:t>борець</a:t>
            </a:r>
            <a:r>
              <a:rPr lang="ru-RU" dirty="0"/>
              <a:t> В. </a:t>
            </a:r>
            <a:r>
              <a:rPr lang="ru-RU" dirty="0" err="1"/>
              <a:t>Олійник</a:t>
            </a:r>
            <a:r>
              <a:rPr lang="ru-RU" dirty="0"/>
              <a:t>, </a:t>
            </a:r>
            <a:r>
              <a:rPr lang="ru-RU" dirty="0" err="1"/>
              <a:t>важкоатлет</a:t>
            </a:r>
            <a:r>
              <a:rPr lang="ru-RU" dirty="0"/>
              <a:t> Т. </a:t>
            </a:r>
            <a:r>
              <a:rPr lang="ru-RU" dirty="0" err="1"/>
              <a:t>Таймазов</a:t>
            </a:r>
            <a:r>
              <a:rPr lang="ru-RU" dirty="0"/>
              <a:t>, легкоатлетка І. </a:t>
            </a:r>
            <a:r>
              <a:rPr lang="ru-RU" dirty="0" err="1"/>
              <a:t>Кравець</a:t>
            </a:r>
            <a:r>
              <a:rPr lang="ru-RU" dirty="0"/>
              <a:t>, </a:t>
            </a:r>
            <a:r>
              <a:rPr lang="ru-RU" dirty="0" err="1"/>
              <a:t>нлавчиня</a:t>
            </a:r>
            <a:r>
              <a:rPr lang="ru-RU" dirty="0"/>
              <a:t> Я. </a:t>
            </a:r>
            <a:r>
              <a:rPr lang="ru-RU" dirty="0" err="1"/>
              <a:t>Клочкова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,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боксерів</a:t>
            </a:r>
            <a:r>
              <a:rPr lang="ru-RU" dirty="0"/>
              <a:t> </a:t>
            </a:r>
            <a:r>
              <a:rPr lang="ru-RU" dirty="0" err="1"/>
              <a:t>братів</a:t>
            </a:r>
            <a:r>
              <a:rPr lang="ru-RU" dirty="0"/>
              <a:t> </a:t>
            </a:r>
            <a:r>
              <a:rPr lang="ru-RU" dirty="0" err="1"/>
              <a:t>Кличків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чемпіонами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версіях</a:t>
            </a:r>
            <a:r>
              <a:rPr lang="ru-RU" dirty="0"/>
              <a:t>, </a:t>
            </a:r>
            <a:r>
              <a:rPr lang="ru-RU" dirty="0" err="1"/>
              <a:t>футболіста</a:t>
            </a:r>
            <a:r>
              <a:rPr lang="ru-RU" dirty="0"/>
              <a:t> А. </a:t>
            </a:r>
            <a:r>
              <a:rPr lang="ru-RU" dirty="0" err="1"/>
              <a:t>Шевченка</a:t>
            </a:r>
            <a:r>
              <a:rPr lang="ru-RU" dirty="0"/>
              <a:t>, </a:t>
            </a:r>
            <a:r>
              <a:rPr lang="ru-RU" dirty="0" err="1"/>
              <a:t>фехтувальника</a:t>
            </a:r>
            <a:r>
              <a:rPr lang="ru-RU" dirty="0"/>
              <a:t> С. </a:t>
            </a:r>
            <a:r>
              <a:rPr lang="ru-RU" dirty="0" err="1"/>
              <a:t>Голубицького</a:t>
            </a:r>
            <a:r>
              <a:rPr lang="ru-RU" dirty="0"/>
              <a:t>, </a:t>
            </a:r>
            <a:r>
              <a:rPr lang="ru-RU" dirty="0" err="1"/>
              <a:t>борців</a:t>
            </a:r>
            <a:r>
              <a:rPr lang="ru-RU" dirty="0"/>
              <a:t> Е. </a:t>
            </a:r>
            <a:r>
              <a:rPr lang="ru-RU" dirty="0" err="1"/>
              <a:t>Тедеєва</a:t>
            </a:r>
            <a:r>
              <a:rPr lang="ru-RU" dirty="0"/>
              <a:t> і Р. </a:t>
            </a:r>
            <a:r>
              <a:rPr lang="ru-RU" dirty="0" err="1"/>
              <a:t>Гонтюка</a:t>
            </a:r>
            <a:r>
              <a:rPr lang="ru-RU" dirty="0"/>
              <a:t>, </a:t>
            </a:r>
            <a:r>
              <a:rPr lang="ru-RU" dirty="0" err="1"/>
              <a:t>плавців</a:t>
            </a:r>
            <a:r>
              <a:rPr lang="ru-RU" dirty="0"/>
              <a:t> Д. </a:t>
            </a:r>
            <a:r>
              <a:rPr lang="ru-RU" dirty="0" err="1"/>
              <a:t>Силантьєва</a:t>
            </a:r>
            <a:r>
              <a:rPr lang="ru-RU" dirty="0"/>
              <a:t> і О. </a:t>
            </a:r>
            <a:r>
              <a:rPr lang="ru-RU" dirty="0" err="1"/>
              <a:t>Лисогора</a:t>
            </a:r>
            <a:r>
              <a:rPr lang="ru-RU" dirty="0"/>
              <a:t>, </a:t>
            </a:r>
            <a:r>
              <a:rPr lang="ru-RU" dirty="0" err="1"/>
              <a:t>важкоатлета</a:t>
            </a:r>
            <a:r>
              <a:rPr lang="ru-RU" dirty="0"/>
              <a:t> В. </a:t>
            </a:r>
            <a:r>
              <a:rPr lang="ru-RU" dirty="0" err="1"/>
              <a:t>Вірастюка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4364"/>
            <a:ext cx="4042792" cy="1252728"/>
          </a:xfrm>
        </p:spPr>
        <p:txBody>
          <a:bodyPr/>
          <a:lstStyle/>
          <a:p>
            <a:r>
              <a:rPr lang="uk-UA" dirty="0" smtClean="0"/>
              <a:t>Спорт</a:t>
            </a:r>
            <a:endParaRPr lang="ru-RU" dirty="0"/>
          </a:p>
        </p:txBody>
      </p:sp>
      <p:pic>
        <p:nvPicPr>
          <p:cNvPr id="1026" name="Picture 2" descr="http://his.img.pravda.com/images/doc/7/4/7400cb8-oksana-bay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41" y="980728"/>
            <a:ext cx="230237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012.dynamo.kiev.ua/media/uploads/sheva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82" y="980728"/>
            <a:ext cx="1571625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jDx43j1NV9r7RIcVyyJoHNUiVuXhg4YzGRAO8jpRwqVjSv3oi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32" y="2842917"/>
            <a:ext cx="2902507" cy="2151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zz.te.ua/wp-content/uploads/2012/09/virastu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60" y="4365104"/>
            <a:ext cx="2107283" cy="221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7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4"/>
            <a:ext cx="4275997" cy="453650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проголошення</a:t>
            </a:r>
            <a:r>
              <a:rPr lang="ru-RU" dirty="0"/>
              <a:t> 24 </a:t>
            </a:r>
            <a:r>
              <a:rPr lang="ru-RU" dirty="0" err="1"/>
              <a:t>серпня</a:t>
            </a:r>
            <a:r>
              <a:rPr lang="ru-RU" dirty="0"/>
              <a:t> 1991 р. Акта про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стало </a:t>
            </a:r>
            <a:r>
              <a:rPr lang="ru-RU" dirty="0" err="1"/>
              <a:t>вінцем</a:t>
            </a:r>
            <a:r>
              <a:rPr lang="ru-RU" dirty="0"/>
              <a:t>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національно-визвольних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народу,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 По </a:t>
            </a:r>
            <a:r>
              <a:rPr lang="ru-RU" dirty="0" err="1"/>
              <a:t>багатовіковому</a:t>
            </a:r>
            <a:r>
              <a:rPr lang="ru-RU" dirty="0"/>
              <a:t> шляху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злетів</a:t>
            </a:r>
            <a:r>
              <a:rPr lang="ru-RU" dirty="0"/>
              <a:t> і </a:t>
            </a:r>
            <a:r>
              <a:rPr lang="ru-RU" dirty="0" err="1"/>
              <a:t>падінь</a:t>
            </a:r>
            <a:r>
              <a:rPr lang="ru-RU" dirty="0"/>
              <a:t>, перемог і </a:t>
            </a:r>
            <a:r>
              <a:rPr lang="ru-RU" dirty="0" err="1"/>
              <a:t>поразок</a:t>
            </a:r>
            <a:r>
              <a:rPr lang="ru-RU" dirty="0"/>
              <a:t>, </a:t>
            </a:r>
            <a:r>
              <a:rPr lang="ru-RU" dirty="0" err="1"/>
              <a:t>досягнень</a:t>
            </a:r>
            <a:r>
              <a:rPr lang="ru-RU" dirty="0"/>
              <a:t> і </a:t>
            </a:r>
            <a:r>
              <a:rPr lang="ru-RU" dirty="0" err="1"/>
              <a:t>прикрих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, але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вистояли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державності</a:t>
            </a:r>
            <a:r>
              <a:rPr lang="ru-RU" dirty="0"/>
              <a:t> стало </a:t>
            </a:r>
            <a:r>
              <a:rPr lang="ru-RU" dirty="0" err="1"/>
              <a:t>містком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пов'язав</a:t>
            </a:r>
            <a:r>
              <a:rPr lang="ru-RU" dirty="0"/>
              <a:t> </a:t>
            </a:r>
            <a:r>
              <a:rPr lang="ru-RU" dirty="0" err="1"/>
              <a:t>минуле</a:t>
            </a:r>
            <a:r>
              <a:rPr lang="ru-RU" dirty="0"/>
              <a:t> і </a:t>
            </a:r>
            <a:r>
              <a:rPr lang="ru-RU" dirty="0" err="1"/>
              <a:t>сьогодення</a:t>
            </a:r>
            <a:r>
              <a:rPr lang="ru-RU" dirty="0"/>
              <a:t>. </a:t>
            </a:r>
            <a:r>
              <a:rPr lang="ru-RU" dirty="0" err="1"/>
              <a:t>Яким</a:t>
            </a:r>
            <a:r>
              <a:rPr lang="ru-RU" dirty="0"/>
              <a:t> буде </a:t>
            </a:r>
            <a:r>
              <a:rPr lang="ru-RU" dirty="0" err="1"/>
              <a:t>майбутнє</a:t>
            </a:r>
            <a:r>
              <a:rPr lang="ru-RU" dirty="0"/>
              <a:t>,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pic>
        <p:nvPicPr>
          <p:cNvPr id="4" name="Picture 2" descr="http://abali.ru/wp-content/uploads/2011/08/flag_ukrai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r="12221"/>
          <a:stretch>
            <a:fillRect/>
          </a:stretch>
        </p:blipFill>
        <p:spPr bwMode="auto">
          <a:xfrm rot="20725570">
            <a:off x="601175" y="1732126"/>
            <a:ext cx="433198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1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переобрання</a:t>
            </a:r>
            <a:r>
              <a:rPr lang="ru-RU" dirty="0" smtClean="0"/>
              <a:t> </a:t>
            </a:r>
            <a:r>
              <a:rPr lang="ru-RU" dirty="0" err="1" smtClean="0"/>
              <a:t>Кучми</a:t>
            </a:r>
            <a:r>
              <a:rPr lang="ru-RU" dirty="0" smtClean="0"/>
              <a:t> президентом (1999),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, режиму, </a:t>
            </a:r>
            <a:r>
              <a:rPr lang="ru-RU" dirty="0" err="1" smtClean="0"/>
              <a:t>окресленого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поняттям</a:t>
            </a:r>
            <a:r>
              <a:rPr lang="ru-RU" dirty="0" smtClean="0"/>
              <a:t> </a:t>
            </a:r>
            <a:r>
              <a:rPr lang="ru-RU" dirty="0" err="1" smtClean="0"/>
              <a:t>кучмізм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загибель</a:t>
            </a:r>
            <a:r>
              <a:rPr lang="ru-RU" dirty="0" smtClean="0"/>
              <a:t> (</a:t>
            </a:r>
            <a:r>
              <a:rPr lang="ru-RU" dirty="0" err="1" smtClean="0"/>
              <a:t>рекомо</a:t>
            </a:r>
            <a:r>
              <a:rPr lang="ru-RU" dirty="0" smtClean="0"/>
              <a:t> — </a:t>
            </a:r>
            <a:r>
              <a:rPr lang="ru-RU" dirty="0" err="1" smtClean="0"/>
              <a:t>знищення</a:t>
            </a:r>
            <a:r>
              <a:rPr lang="ru-RU" dirty="0" smtClean="0"/>
              <a:t> </a:t>
            </a:r>
            <a:r>
              <a:rPr lang="ru-RU" dirty="0" err="1" smtClean="0"/>
              <a:t>Ґії</a:t>
            </a:r>
            <a:r>
              <a:rPr lang="ru-RU" dirty="0" smtClean="0"/>
              <a:t> </a:t>
            </a:r>
            <a:r>
              <a:rPr lang="ru-RU" dirty="0" err="1" smtClean="0"/>
              <a:t>Ґонґадзе</a:t>
            </a:r>
            <a:r>
              <a:rPr lang="ru-RU" dirty="0" smtClean="0"/>
              <a:t>, (†2000, 17 </a:t>
            </a:r>
            <a:r>
              <a:rPr lang="ru-RU" dirty="0" err="1" smtClean="0"/>
              <a:t>вересня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 err="1" smtClean="0"/>
              <a:t>акції</a:t>
            </a:r>
            <a:r>
              <a:rPr lang="ru-RU" dirty="0" smtClean="0"/>
              <a:t> «</a:t>
            </a:r>
            <a:r>
              <a:rPr lang="ru-RU" dirty="0" err="1" smtClean="0"/>
              <a:t>Україна</a:t>
            </a:r>
            <a:r>
              <a:rPr lang="ru-RU" dirty="0" smtClean="0"/>
              <a:t> без </a:t>
            </a:r>
            <a:r>
              <a:rPr lang="ru-RU" dirty="0" err="1" smtClean="0"/>
              <a:t>Кучми</a:t>
            </a:r>
            <a:r>
              <a:rPr lang="ru-RU" dirty="0" smtClean="0"/>
              <a:t>» (2000–2001)</a:t>
            </a:r>
          </a:p>
          <a:p>
            <a:pPr marL="0" indent="0">
              <a:buNone/>
            </a:pPr>
            <a:r>
              <a:rPr lang="ru-RU" dirty="0" err="1" smtClean="0"/>
              <a:t>касетний</a:t>
            </a:r>
            <a:r>
              <a:rPr lang="ru-RU" dirty="0" smtClean="0"/>
              <a:t> скандал (2000) з </a:t>
            </a:r>
            <a:r>
              <a:rPr lang="ru-RU" dirty="0" err="1" smtClean="0"/>
              <a:t>плівками</a:t>
            </a:r>
            <a:r>
              <a:rPr lang="ru-RU" dirty="0" smtClean="0"/>
              <a:t> </a:t>
            </a:r>
            <a:r>
              <a:rPr lang="ru-RU" dirty="0" err="1" smtClean="0"/>
              <a:t>Мельниченка</a:t>
            </a:r>
            <a:r>
              <a:rPr lang="ru-RU" dirty="0" smtClean="0"/>
              <a:t> та </a:t>
            </a:r>
            <a:r>
              <a:rPr lang="ru-RU" dirty="0" err="1" smtClean="0"/>
              <a:t>заявами</a:t>
            </a:r>
            <a:r>
              <a:rPr lang="ru-RU" dirty="0" smtClean="0"/>
              <a:t> Мороза (28 листопада </a:t>
            </a:r>
            <a:r>
              <a:rPr lang="ru-RU" dirty="0" err="1" smtClean="0"/>
              <a:t>п.р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А точкою </a:t>
            </a:r>
            <a:r>
              <a:rPr lang="ru-RU" dirty="0" err="1" smtClean="0"/>
              <a:t>неповернення</a:t>
            </a:r>
            <a:r>
              <a:rPr lang="ru-RU" dirty="0" smtClean="0"/>
              <a:t> — </a:t>
            </a:r>
            <a:r>
              <a:rPr lang="ru-RU" dirty="0" err="1" smtClean="0"/>
              <a:t>Помаранчева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передували: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24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4482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Активно </a:t>
            </a:r>
            <a:r>
              <a:rPr lang="ru-RU" sz="2400" dirty="0" err="1"/>
              <a:t>реформується</a:t>
            </a:r>
            <a:r>
              <a:rPr lang="ru-RU" sz="2400" dirty="0"/>
              <a:t> система </a:t>
            </a:r>
            <a:r>
              <a:rPr lang="ru-RU" sz="2400" dirty="0" err="1"/>
              <a:t>вищої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, яку </a:t>
            </a:r>
            <a:r>
              <a:rPr lang="ru-RU" sz="2400" dirty="0" err="1"/>
              <a:t>громадяни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право </a:t>
            </a:r>
            <a:r>
              <a:rPr lang="ru-RU" sz="2400" dirty="0" err="1"/>
              <a:t>безоплатно</a:t>
            </a:r>
            <a:r>
              <a:rPr lang="ru-RU" sz="2400" dirty="0"/>
              <a:t> </a:t>
            </a:r>
            <a:r>
              <a:rPr lang="ru-RU" sz="2400" dirty="0" err="1"/>
              <a:t>здобувати</a:t>
            </a:r>
            <a:r>
              <a:rPr lang="ru-RU" sz="2400" dirty="0"/>
              <a:t> на </a:t>
            </a:r>
            <a:r>
              <a:rPr lang="ru-RU" sz="2400" dirty="0" err="1"/>
              <a:t>конкурсній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 у ВНЗ таких </a:t>
            </a:r>
            <a:r>
              <a:rPr lang="ru-RU" sz="2400" dirty="0" err="1"/>
              <a:t>типів</a:t>
            </a:r>
            <a:r>
              <a:rPr lang="ru-RU" sz="2400" dirty="0"/>
              <a:t>, як </a:t>
            </a:r>
            <a:r>
              <a:rPr lang="ru-RU" sz="2400" dirty="0" err="1"/>
              <a:t>технікуми</a:t>
            </a:r>
            <a:r>
              <a:rPr lang="ru-RU" sz="2400" dirty="0"/>
              <a:t>, </a:t>
            </a:r>
            <a:r>
              <a:rPr lang="ru-RU" sz="2400" dirty="0" err="1"/>
              <a:t>коледжі</a:t>
            </a:r>
            <a:r>
              <a:rPr lang="ru-RU" sz="2400" dirty="0"/>
              <a:t>, </a:t>
            </a:r>
            <a:r>
              <a:rPr lang="ru-RU" sz="2400" dirty="0" err="1"/>
              <a:t>інститути</a:t>
            </a:r>
            <a:r>
              <a:rPr lang="ru-RU" sz="2400" dirty="0"/>
              <a:t>, </a:t>
            </a:r>
            <a:r>
              <a:rPr lang="ru-RU" sz="2400" dirty="0" err="1"/>
              <a:t>академії</a:t>
            </a:r>
            <a:r>
              <a:rPr lang="ru-RU" sz="2400" dirty="0"/>
              <a:t>, </a:t>
            </a:r>
            <a:r>
              <a:rPr lang="ru-RU" sz="2400" dirty="0" err="1"/>
              <a:t>університети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 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З метою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освітньої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вишів</a:t>
            </a:r>
            <a:r>
              <a:rPr lang="ru-RU" sz="2400" dirty="0"/>
              <a:t> </a:t>
            </a:r>
            <a:r>
              <a:rPr lang="ru-RU" sz="2400" dirty="0" err="1"/>
              <a:t>запроваджено</a:t>
            </a:r>
            <a:r>
              <a:rPr lang="ru-RU" sz="2400" dirty="0"/>
              <a:t> </a:t>
            </a:r>
            <a:r>
              <a:rPr lang="ru-RU" sz="2400" dirty="0" err="1"/>
              <a:t>регулярне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ліцензування</a:t>
            </a:r>
            <a:r>
              <a:rPr lang="ru-RU" sz="2400" dirty="0"/>
              <a:t> й </a:t>
            </a:r>
            <a:r>
              <a:rPr lang="ru-RU" sz="2400" dirty="0" err="1"/>
              <a:t>акредитацію</a:t>
            </a:r>
            <a:r>
              <a:rPr lang="ru-RU" sz="2400" dirty="0"/>
              <a:t>. 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/>
              <a:t>Успіхом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вищої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стало </a:t>
            </a:r>
            <a:r>
              <a:rPr lang="ru-RU" sz="2400" dirty="0" err="1"/>
              <a:t>відкриття</a:t>
            </a:r>
            <a:r>
              <a:rPr lang="ru-RU" sz="2400" dirty="0"/>
              <a:t> </a:t>
            </a:r>
            <a:r>
              <a:rPr lang="ru-RU" sz="2400" dirty="0" err="1"/>
              <a:t>приватних</a:t>
            </a:r>
            <a:r>
              <a:rPr lang="ru-RU" sz="2400" dirty="0"/>
              <a:t> </a:t>
            </a:r>
            <a:r>
              <a:rPr lang="ru-RU" sz="2400" dirty="0" err="1"/>
              <a:t>вишів</a:t>
            </a:r>
            <a:r>
              <a:rPr lang="ru-RU" sz="2400" dirty="0" smtClean="0"/>
              <a:t>.</a:t>
            </a:r>
            <a:r>
              <a:rPr lang="ru-RU" sz="2400" dirty="0"/>
              <a:t>  </a:t>
            </a:r>
            <a:r>
              <a:rPr lang="ru-RU" sz="2400" dirty="0" err="1"/>
              <a:t>Украй</a:t>
            </a:r>
            <a:r>
              <a:rPr lang="ru-RU" sz="2400" dirty="0"/>
              <a:t> </a:t>
            </a:r>
            <a:r>
              <a:rPr lang="ru-RU" sz="2400" dirty="0" err="1"/>
              <a:t>недостатнім</a:t>
            </a:r>
            <a:r>
              <a:rPr lang="ru-RU" sz="2400" dirty="0"/>
              <a:t> </a:t>
            </a:r>
            <a:r>
              <a:rPr lang="ru-RU" sz="2400" dirty="0" err="1"/>
              <a:t>залишається</a:t>
            </a:r>
            <a:r>
              <a:rPr lang="ru-RU" sz="2400" dirty="0"/>
              <a:t> </a:t>
            </a:r>
            <a:r>
              <a:rPr lang="ru-RU" sz="2400" dirty="0" err="1"/>
              <a:t>фінансування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, </a:t>
            </a:r>
            <a:r>
              <a:rPr lang="ru-RU" sz="2400" dirty="0" err="1"/>
              <a:t>унаслідок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низка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установ</a:t>
            </a:r>
            <a:r>
              <a:rPr lang="ru-RU" sz="2400" dirty="0"/>
              <a:t> практично </a:t>
            </a:r>
            <a:r>
              <a:rPr lang="ru-RU" sz="2400" dirty="0" err="1"/>
              <a:t>припинила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. </a:t>
            </a:r>
            <a:r>
              <a:rPr lang="ru-RU" sz="2400" dirty="0" err="1"/>
              <a:t>Різко</a:t>
            </a:r>
            <a:r>
              <a:rPr lang="ru-RU" sz="2400" dirty="0"/>
              <a:t> </a:t>
            </a:r>
            <a:r>
              <a:rPr lang="ru-RU" sz="2400" dirty="0" err="1"/>
              <a:t>скоротилася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учених</a:t>
            </a:r>
            <a:r>
              <a:rPr lang="ru-RU" sz="2400" dirty="0"/>
              <a:t>, особливо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генетиків</a:t>
            </a:r>
            <a:r>
              <a:rPr lang="ru-RU" sz="2400" dirty="0"/>
              <a:t>, </a:t>
            </a:r>
            <a:r>
              <a:rPr lang="ru-RU" sz="2400" dirty="0" err="1"/>
              <a:t>фізіологів</a:t>
            </a:r>
            <a:r>
              <a:rPr lang="ru-RU" sz="2400" dirty="0"/>
              <a:t>, </a:t>
            </a:r>
            <a:r>
              <a:rPr lang="ru-RU" sz="2400" dirty="0" err="1"/>
              <a:t>біохіміків</a:t>
            </a:r>
            <a:r>
              <a:rPr lang="ru-RU" sz="2400" dirty="0"/>
              <a:t>, </a:t>
            </a:r>
            <a:r>
              <a:rPr lang="ru-RU" sz="2400" dirty="0" err="1"/>
              <a:t>фізиків-теоретиків</a:t>
            </a:r>
            <a:r>
              <a:rPr lang="ru-RU" sz="2400" dirty="0"/>
              <a:t>, </a:t>
            </a:r>
            <a:r>
              <a:rPr lang="ru-RU" sz="2400" dirty="0" err="1"/>
              <a:t>програмістів</a:t>
            </a:r>
            <a:r>
              <a:rPr lang="ru-RU" sz="2400" dirty="0"/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95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обминула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криза й </a:t>
            </a:r>
            <a:r>
              <a:rPr lang="ru-RU" dirty="0" err="1"/>
              <a:t>літературу</a:t>
            </a:r>
            <a:r>
              <a:rPr lang="ru-RU" dirty="0"/>
              <a:t>. В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скоротилися</a:t>
            </a:r>
            <a:r>
              <a:rPr lang="ru-RU" dirty="0"/>
              <a:t> </a:t>
            </a:r>
            <a:r>
              <a:rPr lang="ru-RU" dirty="0" err="1"/>
              <a:t>тиражі</a:t>
            </a:r>
            <a:r>
              <a:rPr lang="ru-RU" dirty="0"/>
              <a:t>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,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знизився</a:t>
            </a:r>
            <a:r>
              <a:rPr lang="ru-RU" dirty="0"/>
              <a:t>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. До того ж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активно </a:t>
            </a:r>
            <a:r>
              <a:rPr lang="ru-RU" dirty="0" err="1"/>
              <a:t>витісняються</a:t>
            </a:r>
            <a:r>
              <a:rPr lang="ru-RU" dirty="0"/>
              <a:t> книгами з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нижчій</a:t>
            </a:r>
            <a:r>
              <a:rPr lang="ru-RU" dirty="0"/>
              <a:t> </a:t>
            </a:r>
            <a:r>
              <a:rPr lang="ru-RU" dirty="0" err="1"/>
              <a:t>ціні</a:t>
            </a:r>
            <a:r>
              <a:rPr lang="ru-RU" dirty="0"/>
              <a:t> заполонили </a:t>
            </a:r>
            <a:r>
              <a:rPr lang="ru-RU" dirty="0" err="1"/>
              <a:t>книжковий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 smtClean="0"/>
              <a:t>.</a:t>
            </a:r>
            <a:r>
              <a:rPr lang="ru-RU" dirty="0"/>
              <a:t> За роки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розширився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, </a:t>
            </a:r>
            <a:r>
              <a:rPr lang="ru-RU" dirty="0" err="1"/>
              <a:t>урізноманітнилися</a:t>
            </a:r>
            <a:r>
              <a:rPr lang="ru-RU" dirty="0"/>
              <a:t> </a:t>
            </a:r>
            <a:r>
              <a:rPr lang="ru-RU" dirty="0" err="1"/>
              <a:t>стильові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в </a:t>
            </a:r>
            <a:r>
              <a:rPr lang="ru-RU" dirty="0" err="1"/>
              <a:t>небуття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</a:t>
            </a:r>
            <a:r>
              <a:rPr lang="ru-RU" dirty="0" err="1"/>
              <a:t>ідеологічна</a:t>
            </a:r>
            <a:r>
              <a:rPr lang="ru-RU" dirty="0"/>
              <a:t> цензура. </a:t>
            </a:r>
            <a:r>
              <a:rPr lang="ru-RU" dirty="0" err="1"/>
              <a:t>Бурхливого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набула</a:t>
            </a:r>
            <a:r>
              <a:rPr lang="ru-RU" dirty="0"/>
              <a:t> </a:t>
            </a:r>
            <a:r>
              <a:rPr lang="ru-RU" dirty="0" err="1"/>
              <a:t>художня</a:t>
            </a:r>
            <a:r>
              <a:rPr lang="ru-RU" dirty="0"/>
              <a:t> </a:t>
            </a:r>
            <a:r>
              <a:rPr lang="ru-RU" dirty="0" err="1"/>
              <a:t>публіцистика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громадянським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наповнена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i="1" dirty="0"/>
              <a:t>О. </a:t>
            </a:r>
            <a:r>
              <a:rPr lang="ru-RU" i="1" dirty="0" smtClean="0"/>
              <a:t>Гончара</a:t>
            </a:r>
            <a:r>
              <a:rPr lang="ru-RU" i="1" dirty="0"/>
              <a:t>, І. </a:t>
            </a:r>
            <a:r>
              <a:rPr lang="ru-RU" i="1" dirty="0" err="1"/>
              <a:t>Дзюби</a:t>
            </a:r>
            <a:r>
              <a:rPr lang="ru-RU" i="1" dirty="0"/>
              <a:t>, І. Драча, Р. </a:t>
            </a:r>
            <a:r>
              <a:rPr lang="ru-RU" i="1" dirty="0" err="1"/>
              <a:t>Лубківського</a:t>
            </a:r>
            <a:r>
              <a:rPr lang="ru-RU" i="1" dirty="0"/>
              <a:t>, Д. </a:t>
            </a:r>
            <a:r>
              <a:rPr lang="ru-RU" i="1" dirty="0" err="1"/>
              <a:t>Павличка</a:t>
            </a:r>
            <a:r>
              <a:rPr lang="ru-RU" i="1" dirty="0"/>
              <a:t> та </a:t>
            </a:r>
            <a:r>
              <a:rPr lang="ru-RU" i="1" dirty="0" err="1"/>
              <a:t>ін</a:t>
            </a:r>
            <a:r>
              <a:rPr lang="ru-RU" i="1" dirty="0" smtClean="0"/>
              <a:t>.</a:t>
            </a:r>
            <a:r>
              <a:rPr lang="ru-RU" dirty="0"/>
              <a:t> У </a:t>
            </a:r>
            <a:r>
              <a:rPr lang="ru-RU" dirty="0" err="1"/>
              <a:t>літератору</a:t>
            </a:r>
            <a:r>
              <a:rPr lang="ru-RU" dirty="0"/>
              <a:t> </a:t>
            </a:r>
            <a:r>
              <a:rPr lang="ru-RU" dirty="0" err="1"/>
              <a:t>ввійшло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i="1" dirty="0"/>
              <a:t>Ю. </a:t>
            </a:r>
            <a:r>
              <a:rPr lang="ru-RU" i="1" dirty="0" err="1"/>
              <a:t>Андрухович</a:t>
            </a:r>
            <a:r>
              <a:rPr lang="ru-RU" i="1" dirty="0"/>
              <a:t>, О. Забужко, О. </a:t>
            </a:r>
            <a:r>
              <a:rPr lang="ru-RU" i="1" dirty="0" err="1"/>
              <a:t>Пахльовська</a:t>
            </a:r>
            <a:r>
              <a:rPr lang="ru-RU" i="1" dirty="0"/>
              <a:t>, Є. </a:t>
            </a:r>
            <a:r>
              <a:rPr lang="ru-RU" i="1" dirty="0" err="1"/>
              <a:t>Пашковський</a:t>
            </a:r>
            <a:r>
              <a:rPr lang="ru-RU" i="1" dirty="0"/>
              <a:t>, О. Ульяненко, В. </a:t>
            </a:r>
            <a:r>
              <a:rPr lang="ru-RU" i="1" dirty="0" err="1"/>
              <a:t>Цибулько</a:t>
            </a:r>
            <a:r>
              <a:rPr lang="ru-RU" i="1" dirty="0"/>
              <a:t> та </a:t>
            </a:r>
            <a:r>
              <a:rPr lang="ru-RU" i="1" dirty="0" err="1"/>
              <a:t>ін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по-новому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мистецькі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йти</a:t>
            </a:r>
            <a:r>
              <a:rPr lang="ru-RU" dirty="0"/>
              <a:t> в ногу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світовим</a:t>
            </a:r>
            <a:r>
              <a:rPr lang="ru-RU" dirty="0"/>
              <a:t> </a:t>
            </a:r>
            <a:r>
              <a:rPr lang="ru-RU" dirty="0" err="1"/>
              <a:t>літературним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.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37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556792"/>
            <a:ext cx="4464496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 err="1"/>
              <a:t>Головним</a:t>
            </a:r>
            <a:r>
              <a:rPr lang="ru-RU" sz="3200" dirty="0"/>
              <a:t> </a:t>
            </a:r>
            <a:r>
              <a:rPr lang="ru-RU" sz="3200" dirty="0" err="1"/>
              <a:t>набутком</a:t>
            </a:r>
            <a:r>
              <a:rPr lang="ru-RU" sz="3200" dirty="0"/>
              <a:t> </a:t>
            </a:r>
            <a:r>
              <a:rPr lang="ru-RU" sz="3200" dirty="0" err="1"/>
              <a:t>мистецького</a:t>
            </a:r>
            <a:r>
              <a:rPr lang="ru-RU" sz="3200" dirty="0"/>
              <a:t> </a:t>
            </a:r>
            <a:r>
              <a:rPr lang="ru-RU" sz="3200" dirty="0" err="1"/>
              <a:t>життя</a:t>
            </a:r>
            <a:r>
              <a:rPr lang="ru-RU" sz="3200" dirty="0"/>
              <a:t> за роки </a:t>
            </a:r>
            <a:r>
              <a:rPr lang="ru-RU" sz="3200" dirty="0" err="1"/>
              <a:t>незалежності</a:t>
            </a:r>
            <a:r>
              <a:rPr lang="ru-RU" sz="3200" dirty="0"/>
              <a:t> стали </a:t>
            </a:r>
            <a:r>
              <a:rPr lang="ru-RU" sz="3200" dirty="0" err="1"/>
              <a:t>обнадійливі</a:t>
            </a:r>
            <a:r>
              <a:rPr lang="ru-RU" sz="3200" dirty="0"/>
              <a:t> </a:t>
            </a:r>
            <a:r>
              <a:rPr lang="ru-RU" sz="3200" dirty="0" err="1"/>
              <a:t>процеси</a:t>
            </a:r>
            <a:r>
              <a:rPr lang="ru-RU" sz="3200" dirty="0"/>
              <a:t> </a:t>
            </a:r>
            <a:r>
              <a:rPr lang="ru-RU" sz="3200" dirty="0" err="1"/>
              <a:t>оновлення</a:t>
            </a:r>
            <a:r>
              <a:rPr lang="ru-RU" sz="3200" dirty="0"/>
              <a:t> та </a:t>
            </a:r>
            <a:r>
              <a:rPr lang="ru-RU" sz="3200" dirty="0" err="1"/>
              <a:t>утвердження</a:t>
            </a:r>
            <a:r>
              <a:rPr lang="ru-RU" sz="3200" dirty="0"/>
              <a:t> </a:t>
            </a:r>
            <a:r>
              <a:rPr lang="ru-RU" sz="3200" dirty="0" err="1"/>
              <a:t>плюралізму</a:t>
            </a:r>
            <a:r>
              <a:rPr lang="ru-RU" sz="3200" dirty="0"/>
              <a:t>. </a:t>
            </a:r>
            <a:r>
              <a:rPr lang="ru-RU" sz="3200" dirty="0" err="1"/>
              <a:t>Зокрема</a:t>
            </a:r>
            <a:r>
              <a:rPr lang="ru-RU" sz="3200" dirty="0"/>
              <a:t>, в </a:t>
            </a:r>
            <a:r>
              <a:rPr lang="ru-RU" sz="3200" dirty="0" err="1"/>
              <a:t>музиці</a:t>
            </a:r>
            <a:r>
              <a:rPr lang="ru-RU" sz="3200" dirty="0"/>
              <a:t> все </a:t>
            </a:r>
            <a:r>
              <a:rPr lang="ru-RU" sz="3200" dirty="0" err="1"/>
              <a:t>частіше</a:t>
            </a:r>
            <a:r>
              <a:rPr lang="ru-RU" sz="3200" dirty="0"/>
              <a:t> </a:t>
            </a:r>
            <a:r>
              <a:rPr lang="ru-RU" sz="3200" dirty="0" err="1"/>
              <a:t>лунали</a:t>
            </a:r>
            <a:r>
              <a:rPr lang="ru-RU" sz="3200" dirty="0"/>
              <a:t> твори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жанрів</a:t>
            </a:r>
            <a:r>
              <a:rPr lang="ru-RU" sz="3200" dirty="0"/>
              <a:t> і </a:t>
            </a:r>
            <a:r>
              <a:rPr lang="ru-RU" sz="3200" dirty="0" err="1"/>
              <a:t>стилів</a:t>
            </a:r>
            <a:r>
              <a:rPr lang="ru-RU" sz="3200" dirty="0"/>
              <a:t>, </a:t>
            </a:r>
            <a:r>
              <a:rPr lang="ru-RU" sz="3200" dirty="0" err="1"/>
              <a:t>дзвінко</a:t>
            </a:r>
            <a:r>
              <a:rPr lang="ru-RU" sz="3200" dirty="0"/>
              <a:t> зазвучала </a:t>
            </a:r>
            <a:r>
              <a:rPr lang="ru-RU" sz="3200" dirty="0" err="1"/>
              <a:t>українська</a:t>
            </a:r>
            <a:r>
              <a:rPr lang="ru-RU" sz="3200" dirty="0"/>
              <a:t> </a:t>
            </a:r>
            <a:r>
              <a:rPr lang="ru-RU" sz="3200" dirty="0" err="1"/>
              <a:t>пісня</a:t>
            </a:r>
            <a:r>
              <a:rPr lang="ru-RU" sz="3200" dirty="0"/>
              <a:t>. </a:t>
            </a:r>
            <a:r>
              <a:rPr lang="ru-RU" sz="3200" dirty="0" err="1"/>
              <a:t>Плідно</a:t>
            </a:r>
            <a:r>
              <a:rPr lang="ru-RU" sz="3200" dirty="0"/>
              <a:t> </a:t>
            </a:r>
            <a:r>
              <a:rPr lang="ru-RU" sz="3200" dirty="0" err="1"/>
              <a:t>працювали</a:t>
            </a:r>
            <a:r>
              <a:rPr lang="ru-RU" sz="3200" dirty="0"/>
              <a:t> </a:t>
            </a:r>
            <a:r>
              <a:rPr lang="ru-RU" sz="3200" dirty="0" err="1"/>
              <a:t>композитори</a:t>
            </a:r>
            <a:r>
              <a:rPr lang="ru-RU" sz="3200" dirty="0"/>
              <a:t> </a:t>
            </a:r>
            <a:r>
              <a:rPr lang="ru-RU" sz="3200" i="1" dirty="0"/>
              <a:t>О. </a:t>
            </a:r>
            <a:r>
              <a:rPr lang="ru-RU" sz="3200" i="1" dirty="0" err="1"/>
              <a:t>Білаш</a:t>
            </a:r>
            <a:r>
              <a:rPr lang="ru-RU" sz="3200" i="1" dirty="0"/>
              <a:t>, І. </a:t>
            </a:r>
            <a:r>
              <a:rPr lang="ru-RU" sz="3200" i="1" dirty="0" err="1"/>
              <a:t>Карабиць</a:t>
            </a:r>
            <a:r>
              <a:rPr lang="ru-RU" sz="3200" i="1" dirty="0"/>
              <a:t>, А. </a:t>
            </a:r>
            <a:r>
              <a:rPr lang="ru-RU" sz="3200" i="1" dirty="0" err="1"/>
              <a:t>Горчинський</a:t>
            </a:r>
            <a:r>
              <a:rPr lang="ru-RU" sz="3200" i="1" dirty="0"/>
              <a:t>, Л. </a:t>
            </a:r>
            <a:r>
              <a:rPr lang="ru-RU" sz="3200" i="1" dirty="0" err="1"/>
              <a:t>Дичко</a:t>
            </a:r>
            <a:r>
              <a:rPr lang="ru-RU" sz="3200" i="1" dirty="0"/>
              <a:t>, Є. </a:t>
            </a:r>
            <a:r>
              <a:rPr lang="ru-RU" sz="3200" i="1" dirty="0" err="1"/>
              <a:t>Станкович</a:t>
            </a:r>
            <a:r>
              <a:rPr lang="ru-RU" sz="3200" i="1" dirty="0"/>
              <a:t> та </a:t>
            </a:r>
            <a:r>
              <a:rPr lang="ru-RU" sz="3200" dirty="0" err="1" smtClean="0"/>
              <a:t>ін.Далеко</a:t>
            </a:r>
            <a:r>
              <a:rPr lang="ru-RU" sz="3200" dirty="0" smtClean="0"/>
              <a:t> </a:t>
            </a:r>
            <a:r>
              <a:rPr lang="ru-RU" sz="3200" dirty="0"/>
              <a:t>за межами </a:t>
            </a:r>
            <a:r>
              <a:rPr lang="ru-RU" sz="3200" dirty="0" err="1"/>
              <a:t>України</a:t>
            </a:r>
            <a:r>
              <a:rPr lang="ru-RU" sz="3200" dirty="0"/>
              <a:t> стали </a:t>
            </a:r>
            <a:r>
              <a:rPr lang="ru-RU" sz="3200" dirty="0" err="1"/>
              <a:t>відомі</a:t>
            </a:r>
            <a:r>
              <a:rPr lang="ru-RU" sz="3200" dirty="0"/>
              <a:t> </a:t>
            </a:r>
            <a:r>
              <a:rPr lang="ru-RU" sz="3200" dirty="0" err="1"/>
              <a:t>імена</a:t>
            </a:r>
            <a:r>
              <a:rPr lang="ru-RU" sz="3200" dirty="0"/>
              <a:t> </a:t>
            </a:r>
            <a:r>
              <a:rPr lang="ru-RU" sz="3200" dirty="0" err="1"/>
              <a:t>вітчизняних</a:t>
            </a:r>
            <a:r>
              <a:rPr lang="ru-RU" sz="3200" dirty="0"/>
              <a:t> </a:t>
            </a:r>
            <a:r>
              <a:rPr lang="ru-RU" sz="3200" dirty="0" err="1"/>
              <a:t>оперних</a:t>
            </a:r>
            <a:r>
              <a:rPr lang="ru-RU" sz="3200" dirty="0"/>
              <a:t> </a:t>
            </a:r>
            <a:r>
              <a:rPr lang="ru-RU" sz="3200" dirty="0" err="1"/>
              <a:t>співаків</a:t>
            </a:r>
            <a:r>
              <a:rPr lang="ru-RU" sz="3200" dirty="0"/>
              <a:t> </a:t>
            </a:r>
            <a:r>
              <a:rPr lang="ru-RU" sz="3200" i="1" dirty="0"/>
              <a:t>В. Гришка, А. Кочерги, В. </a:t>
            </a:r>
            <a:r>
              <a:rPr lang="ru-RU" sz="3200" i="1" dirty="0" err="1"/>
              <a:t>Лук'янець</a:t>
            </a:r>
            <a:r>
              <a:rPr lang="ru-RU" sz="3200" i="1" dirty="0"/>
              <a:t>, В. </a:t>
            </a:r>
            <a:r>
              <a:rPr lang="ru-RU" sz="3200" i="1" dirty="0" err="1"/>
              <a:t>Степової</a:t>
            </a:r>
            <a:r>
              <a:rPr lang="ru-RU" sz="3200" i="1" dirty="0"/>
              <a:t> та </a:t>
            </a:r>
            <a:r>
              <a:rPr lang="ru-RU" sz="3200" i="1" dirty="0" err="1"/>
              <a:t>ін</a:t>
            </a:r>
            <a:r>
              <a:rPr lang="ru-RU" sz="3200" i="1" dirty="0"/>
              <a:t>.</a:t>
            </a:r>
            <a:r>
              <a:rPr lang="ru-RU" sz="3200" dirty="0"/>
              <a:t> </a:t>
            </a:r>
            <a:r>
              <a:rPr lang="ru-RU" sz="3200" dirty="0" err="1"/>
              <a:t>їхні</a:t>
            </a:r>
            <a:r>
              <a:rPr lang="ru-RU" sz="3200" dirty="0"/>
              <a:t> голоси звучать на сценах </a:t>
            </a:r>
            <a:r>
              <a:rPr lang="ru-RU" sz="3200" dirty="0" err="1"/>
              <a:t>Метрополітен</a:t>
            </a:r>
            <a:r>
              <a:rPr lang="ru-RU" sz="3200" dirty="0"/>
              <a:t> опера, </a:t>
            </a:r>
            <a:r>
              <a:rPr lang="ru-RU" sz="3200" dirty="0" err="1"/>
              <a:t>Віденської</a:t>
            </a:r>
            <a:r>
              <a:rPr lang="ru-RU" sz="3200" dirty="0"/>
              <a:t> та </a:t>
            </a:r>
            <a:r>
              <a:rPr lang="ru-RU" sz="3200" dirty="0" err="1"/>
              <a:t>Женевської</a:t>
            </a:r>
            <a:r>
              <a:rPr lang="ru-RU" sz="3200" dirty="0"/>
              <a:t> операх.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330824" cy="1252728"/>
          </a:xfrm>
        </p:spPr>
        <p:txBody>
          <a:bodyPr/>
          <a:lstStyle/>
          <a:p>
            <a:r>
              <a:rPr lang="uk-UA" dirty="0" smtClean="0"/>
              <a:t>Музика</a:t>
            </a:r>
            <a:endParaRPr lang="ru-RU" dirty="0"/>
          </a:p>
        </p:txBody>
      </p:sp>
      <p:sp>
        <p:nvSpPr>
          <p:cNvPr id="4" name="AutoShape 2" descr="data:image/jpeg;base64,/9j/4AAQSkZJRgABAQAAAQABAAD/2wCEAAkGBhQSERUUEhQWFRUWGBcZGRgYGBcZHBcYFxoYGBoeHBwXHCYfFxkjHBcXHy8gJCcqLiwsGB4xNTAqNSYrLCkBCQoKDgwOGg8PGi0kHyUsLS8wKikpLCwsLC8sLCwsLC8sLCwsLCwsLCwsLCwsLCwsLCwsLDQsLCwsLCwsKSwpLP/AABEIAQEAxAMBIgACEQEDEQH/xAAcAAABBQEBAQAAAAAAAAAAAAAFAAMEBgcCAQj/xABHEAACAQIEAwUFBgQEBAMJAAABAhEAAwQSITEFQVEGEyJhcQcygZGhI0JSscHwFDPR4RVicvEWgpKyc8PSJDQ1Y3SDorPC/8QAGgEAAgMBAQAAAAAAAAAAAAAAAwQAAgUBBv/EADcRAAIBAwIDBgUDAgYDAAAAAAECAAMRIRIxBCJBE1FhcZHwMjOBodEUseEFwSNSYpLi8RUkQv/aAAwDAQACEQMRAD8Axi80DIPietR2avWMVxXBLHuipUq9CzXZWTuHCiGNwDFCd4qJgMKwgirVbxC9yQYBilnazRxabEWk7spjFXDiTyrv/iJFJ1FZ/wD4gyyFMCTUd7hO5q+iA12xLxi+2KagGqnjLpvOT6mahJvU21Y6/wBqh5Z1QXMjHCHz+NS8P4RoamWeFZhndslsCddzHTrTmIwttVUgkkj3Y9P2aEaoOI2tADMlYftBdtqJAI/SpK9pFMGE8wT+R5VW9Ry0mvCegqWvO6tM0/gl2zeWUieY5g0YxdkIh9KybhvErlggoSNjA1Bq64TtYmJtROVxoVOh+HWq6IRakqvaC/LGq41uaPcV1Y0KKxRlMTqG+IOZa8qTdSmslGBi1o3SropXNdnIqVKlUkipUqVSSImlSpVJJKwuCLUQw+CAOtM4K7Ap7vqWcsTNOiigAwshUDaoeOvnLpTa3D1qNjLxigquYdyAIKnWvSa5NerT8xpIwtuTtVi0tIDlzOY31yiNNPrQ/gdrxgETqDHkNasvCeDnE4gKdifpSFdwDmaXDU8Y3MgYPhd7EkDKWBjYaCrQPZ5iHg5QscpA9d61rgvZ+3YthUUDSpF+0BSpZt9owCl7bzHsR7MbuVfdMDUTvQLG9hr6A+BjIOwrb7hpi6K4KrCH7FWE+cMVhLllodSp6ERXIkw6mGGtb9xbgNvEIVuKGB+Y9DWP9quzD4F8wGa20gHp6+dNpW1YO8Uq8MUyDcQT3+dZO+xpvLXEwddmj4Hzp9l0o0SbeDMU2tNhq7xO9Mk0YbRcnM7zU21eTSNWnCZ5SpUq7ORUqVKpJFSpUqkkes34p0YmolKqlQYVarKLQth7wPOouOua1FVyK8LTVBTsbwj1yy2nsVNwOFjxMNK84fhc2p2FPo5d4Huj61HbpKU0zmWHhwXuwSIJIjQmZ25afrNaF7OcMpuaawTJ6n+lZ/jTkt2yBrtHyGv96072V4OLTXDudNaymznxmsOXbul+xGIy6AEny5UJxPGQCAUfXmACPoai9oMZiAkYZFLE6l2yj18zVIxOO4jaukOq3UBEFVILAk7QSRpB+PlXC19pejSA+KX+8wOo2qBi8elsS5j9+VETe+wUlYY7jpVH7TcVZLoVbbuTsB5b6+VcAB2hlaykyyWeKW3HhcH9+dBu2vC1v4VwdwJB8xtQLhnb0KwW7ae3rEtqN4jarJxRc2HuAbFZHlI2+dX+EzobWpEwsWPCVJg/qKeN6VmucUPEdY8WteYgQPnWgDeYji0Hu+tNMa9Y61y1MWixirylSrsrFSpUqkkVKlSqSRUqUUqkkl4XCBjqalXuFjlQwXCOddpimHOqkGXBHdJx4dlWah4fDF2gU6cYz+GiGGshBH3iJNDJKjMuqhyAJ5fbQW0HITHyohgcKtqGYEnkPOmcPaKywgnqdhTDYlmYZiIFLMSwsJpU6QTLQ/h+F3HIYAkNOo1Gm/51sHYTClMOARGp3qq+yzEqMJeZoYq5RZ/zQ508o+taTZsBNBtvSZB1Z6Q72VcdfZnmMtALJoNw/EW3usBHg3Ogg+tQe2nHWzCxa99tPTapPC7FjC2u6ZhcuETcUKXIB6gbfGuEAm42hEUrTzck90m47EplEOCDpvt8aFXbabk6bT+s1D42cMyhP5Sj7q2ysz/pG9McKw+HyNbtXS2afCzkkegbUVzB2jSqUXYwmnC1OhBI8yT+dR+K2xasvA0Ctp5RXPBeJFWNp9WXSeo5H5VI4xa7y06j7ykfPQ1zSAJAdWZhOKMuSevLr/WoeJYwfjVp7W8KGGZdJBynNMyGDH9Kr+NUMunnWlTYGxmJXQrgwMa8rp0IrmnJmz0UjSFe1JJzSpUqkkVKlSqST2a8pUqkkVKlUzBWB7zbCuE2E6BePYSzkGYjXlRThODLGTqTAHlO/wC/WhwVnM/IdKtvD8MFtrlYZoIgaiTzPppSPEVLDzmlQTTzGRr+HC2yd96BnDMTopM7edF8QjABTE68xGUCZnY8/wDemeC8R5ZZ13Mc50WSIb5+hoVO4UkZjNSoMS2eynjow1/JdMWsQPDMQLo232zAx6xWw4HiC3s+WJtsbbD8LKAY9YIrBODcWTC46w1xM1pGtvHURo2u+pDctq07snxrPjcbpCu6ED/OiZXPoQAQfKquRuesoQGyIS4r2YW7dz5mRjpmUwR0ivOzvZx8FbuZSt5ndna68gkRAUgTt+po9bvA0+4EaGqKANpdqrWCnaU7iXH8TmPhw0awCL0ifOgfaLAYjFIMtpLd5GUo6OcsScwJKggRFXW/aU6mm3AgRUBJ3ji6Lcot9ZVsJw+6txTdILAGSs6/Pf1ox3UgiQJzCT5g0/iFG9V3FY1r+OsYSywU6vcO8AjKi+RLGfSqhSxnNXZqTKL7TsSO9S0GE2UhoBHiYkjfouX51U7dqbRPMV3xa873bly6ZcsSxPNuf1pYW9KkRoZrQA0qAJlOe0cmD2WQajVJNs5zAr02ZO2tMgzOIsbSMK7y149sgxSFdknjLXNdM1ddw2XNHhnLPnEx8q7ORulSpVJIqVI07h7BYxUMk6wmGzGTsKnhM3ko2865uwoyLr1NTMHZLmNZ5TzAIzb84pd26xukoG8lYHDqBHOY8v2KJXJUBbZEmdyASRsNd+gHU0zew3dgkHTb4xPP1qfwVL3eooVmEzlMhdOZiZA00G/rWc7Xu01DhbDeQ8RPdgXCfH92VBA5nU+7IEKN+dEMLhLdtTmQFZSABLawQ6n3suumnlFWVuGI2R3soxU/Zlht94krt7xLZdQK7xPAxcQh2cu7AsynLPoNxJH1+NJni1ONoulNnxKZhftGvWu7UG1P2jZrhQW2JOmxkmAAJ2FXr2f95et3b91TbyuO68OXMACGkTqddSdJrnhnYyzbRlysA4hgWJLAnY/EA8tYq7cK4KttVtquW3HuwBETAohqLVuqj6mHakaeXM5w1wPOQwRuJB/KvMfedVJFTUwIzhkAWDDAQJUc687QoFQx0NWVWAzItW7ATOr/AGovZysTrUz/ABu7lHhqBguHM90kiNasJ4Xt0qwBjZbugDjPFr1vD3LpgZVkDfU6CsswvaK/auG+j/aNOZjqd5nXYg1pXtRxPd4HKN7jqvwEsfyFY+Wka0/wyArczL4yoQwUGPfxRb3tzrUvBwB+9IofhEzMo86lD3qYcDaL0iTkzzF3irmNKZwrEuAeZp++smetM2lIYGDp+dWW1oCoOaeY1CHNNZ6JOO9QH72o9SI/QioIwmhZjlGw6k+QroOIK8YapnDL4BKP/LuCGP4T91/+U/QsOdQq8q85HcThyjsjCGUkH1FKj2Cw2HxNtWv3u6uKMh0nMF91vXKQv/LSquqSV1VkwKJORaSB7xpuxbFtc7bnYVFuOSZO5rnxS4xJvC0m6siQDJGmvz0rV+BcJfEquVVtraETlByyQ2nNjGpY9dAAIqlezzs6cTeVRuTqfwqupP75xW63sOuGthEEIAAVG8czOkk8z1pLinpgjXG6dMlcbysf8OqAAtsM0Bi2pkLoYnwk6iY/EK9u4AgoXClMsZTuGXeOhMyfKelEcbxAi6txVzMZChgTrOpUEjwgHT05bV1xrEG5l+yZSfusIyyTsI1WOfM0CtRGnVTNvD2IstQqwgLF4oMFtzmBAKPMRJgjWCdRv0A86N4HhhzgMc0DxHUbbb89Krvct4S6srLA1BggaR4omrXgeJZ7KgyCI0O0AaeprIKgvY4mzRJZdQOTvC1tLar4QPeWdJ+vM60RwqhRsdp5nb/eqxiM4B+BAHSdaN4bGN4CTO86RHlHXSnqbAHM5XpHTe94rt2CNSDrrrqJoD2l4o0AZZn9/GjuJuADMOs/GgHEWzPmGo6UUmEpL1tA/DT4py/2o6xLDeheFu6nSKIW7wNWhFMrvbzgv8RhGA95PEvkRv8ASaxXGYB0bKRr5V9GJYzBlbz+M0H4P2VW07sVQ5gCpPvW+YZWgwZ6EGi0arJjpFOIpLU5phGH01p20hZtNz/vV+7V9h/EXtrlzQQQoVI2kQTzHr13qkXMDcsOMykEHT/N6dabFUPtvFGpsgxGyhYEbR19YrvD3CQwI8Sjb8SjcEcyP60Q4ngYdyuq3LeZT9f0qE76hx7ywrf5tAAfiJB9POorahiJs2qxneFwgeMhgEhgDrHJvhUjHYZXgkwqiNiWPmB59TXNvECzbLczKpz0bxH5bUMsY0htJOY6k7mqgMxJHSBF7xjE2hJgEDoxE/GKYqZjsLlMrsahkU0NpeezSpRSrskexF/MZPwrhEmmzUzhOEa7eS2vvOwUerEL+tc2EuOY2m6exLs/3eEOIYeK8YTytoY+rAn4CtAxeCN3wga9egpzhnD1s2bdpBCoqoPRRH96nqwCkIRPXqaym0u3MY52hQ8sgcO4Vbst4FJOxYwT0/5QfKiT25GhI035jpTMP0G0dNKeg8h5UdSLWEA295GxWFlSrQV00iZO539KEW8AoaAihtZA5CjvfmRn0iSZ58hHX86b4jeS2jXOcfPyqr0g5haVRlOkbnugViuWDqCOmtRcVey5NCY6ctRv5GfpUTjGMtuLWVvMmfF4iAfTY79K4VgTM6iJUmdtulZ73DlANpqKmBfedcRzlYSZ6a6+VCuHBrjlWDCDG3Mbj1o2bmZ/r5/Ku7OKGXODl1OjATr6HQ6fvmfQAJO0IxaBLlk5j61NwliCP3/vU+1hwRMadev9q9u21AkyADsP3pVwDa5liR0jWJsqdJgtpBB/cQDXP8GY0IM7a69B8eVMvjlAUMczAxIBJH4Y6sduWxApq9N1siuQ4UZSN1LAj8m9fpV0sxtBC95Gt2Yd1u65gMoOpAA8UctDqKDcX7JC8cpUKIYktoB0Ob7o8+VXBeEXFT7ZYcKZyHMoCwJlgCkjlvvQviPaRjbUuSYGoAAGpIGg5EDfyqzIFPXEAGUYJGkyj8H7F3Wj3LtsC8qsXU5ZVlGYEyNSCvXeqLj+E3sPcNq9bYMSBlIPiB/CRo3lX0VwG7hrwKqF7wrqNJKzMjrXeO7N2LgRLoci26upJBhlMrt+4miojI1vd4stGkQdJ/B8pgSdmLmJNq1YWYVmZzOVRmyiTG5I5T7wFWHsx7JcRdvKj+ACGu3DqESTCpyLtHwGvMTovB+ypw5W0IJPdy5+9kzEHpGZ3aOreQqwtaSzaUICFE9SzEmWJO5Ez6zQKlVlW0t+kUALe5ME3OF4HheDuMllMiKSSwDNdOwkkayfh6CsS7M+zfEcRe46lLNlWMu0xJ1yqBqYBHStD7dNiGNy+4D4azZuDuxIztcU2ix5eFX+HKs94V2zxCSBlUfdWPCI2gTqfOqU+20lqe57/eTK1U0kKZdbfsPwqiHxjlueVEA+pNKqo/FsXcOdsVcWdgpyiPIDSlQv/Y61Pt/E6APYlAq5+yPhvfcVsaaW81w/8imP/wAitUytT9id+xhjfxWIcJIFq3MksdHcKAN/c+da9ZtKExSmLtNwx6BLVy4xaEUtExMA6eU0zgrFq7bD2meD5nTyPQjaqrxX2l2blm7aFq4AwjMco1kbryrvsrx5La51Yd0dHH4ejf16j0rAepRp1F5QQdzbYxxHYg2OZdbPDnH3o+NCO0PawYMLnXvCzQFUgMY3Oumn1kU12k9oFjD2S1tu9bLIynTy8XIedYlxjte2JfvHYyRsNlHQTyHn60+dBxT6Qb6gL1BvtNkf2l4W/bKiRc3CtCkMpnqRIii3GMSL9k5eakjkYPl1rGeGjDODbNq4SFD96TqdZghQY5jTWB8rPY48y4cfaAhScsDkxzAeM7a5Rl1iNqo1VzfOYWiFUhhHuH2w2YPAykGGJA0BmRIBAnY6bVDxnacW3ChbeQSCMomCQQdZnr8abc3L6u7DKORIIzBvCq6kyZzA68vKqzxa4DedZmCRPLTQ/lQHqM5va0PxXF66pZes0OxxwWrDXAoGuUQcwnSNtM0NsKDt2ni2kqIcE8tSTqBPuxEmY1mpw4R/7EgUB3AzGJA0BDE6qAROszqdNq8xfYYXEDBlEE5VBJEEH3jy+7pr7vrN6a1WOMgRrhdBqaqpsIT4TxN7lkOqwpYqAOg29akuWVhm0LCQG6HT4V4rJYt2bABYys5RoWPva7QJ2qdxHDmdCCw1g9em+labUQtIHr3QrVF1kqLA3t5dJX+KoJiVGbLqdAAGkmRqNJHTWp/YTAWzevXA5i2FCrJgFp8fQtCwOgFBcbeJZrbocwgakasRJg7AREDnNC+x3FbtjiIsJbburqEEH3rYSWzE9AZ/6utZ9GqpqXItbeL8QEqU9QuD5e/5mtYi6CDOggj9KpHa7DWQVvFdLagASdSW0mOQkmjPEcWQZYQsmPhrQjv7dzOzq90wQLag6k9fSPh8aNxHF02sAYNaKqmSD4eMHLZyFHtRbylv8xCzpB30I0/1Vf7GI72GA8JENOkGDy67Vn99btp7ZuoQvNXMEgzuehMUS7Pcbum8UvZQxMRIOsAiCDTiUWtqJJuAfYhX4dCP8PoJcsRhM2QcpmY26j40mw+h56n6H+9O4vF93aLRIA1jlUTCY/MRMawd/n66ih3VWPeYgocrcbCAO3l4W+HXmIWCF0YAg+ITIO+k1mPY3DrebLh8qlxJDeIINj4tysbc+ta320Wx/Cu2ITOnTMV1Iy8jHPnWVYTiLIVFootsgqpgAEDMDm0kEZSI/rS/EVWU8hsf2h0qFV1H7/26/aaDZ9muBYZrpLOdyHyj0CroBSrNXxt1yTJGpGh/vSov6B25hVv9P+U6aSNnX9hM2t4Yk6KTHQGtfXs33XBcGYhi7XH/APvCV+iqKy7A4ZsRiLdkEk3LioOgzMF2Gg3r6f4/wkNgrllB7tvwDztgFf8AtA+NTiySlpn01GfSYrjLmW0W6QSOomneynFCXZZBQqwPTqNPmKj415Rh1Ux/SgHAcX3V0z7jaT0/2mkqCAqSYow5pYOIIxzpbPgMlQdAOcTyqqWLvduc0RzGYnfTQg6kH9atFvFHvFTNMA/2+NRP4ewjubg8Q1UKJY5hqROgAObXl60WjglLbxzNRASdpaMGhRbWQ93nRLr6EHK+mU9FIIPvaTzmoGP4v/DHJbY5RB5GY059IHyqDdxu3eNnJUAKJ8S+HKpI0jwrHpRS1jUNsI1pSXnOxJJZWJOkTlYE+Q1HSaXUaDcxqkAlNgwz0PdvLSLzW8IjHMfvamfEAQoHQCR8ZqlY7B5HbWZk/PWrJxviglLaCABsdyBop+NBbrSAx3LRHOo1rYmcCSZe7eKZbj2xOWcw6Kdm05gCGA5m6PgW4c6sBprqo1OiqYGaNC2/yHOareKvnvpWZJgQdScykeYJ7plBggkwaLcPvd3AzSdNIy6ltScyzuSYmmaLLTqXbabS81PHSHn4lat3BZPvhC40kEAjSeR2NQ7mIPdG6UkyTvrGvwNBH74XMRAUgXSAxJJywCoHUa1JwGNvLbdbmoYiIXaQYjzMTB6VVuMAb/EBAz/EAT2a6rGVrjHFMM7m4+HvZyJz5WVQANJYNoIEUX7M4tQudFYkqDB1IWZHlEmduQqScMqpMkq4zaiRryg7jfQiqJwXjmW8oIbPdvXSqzHhVltoB1AKnTyNZF2rA2384LttWW9iahirIKh7jSBA65iSdPPQET0org1s4dRlUBmAYnnqNI6Vm+L7VWwHtd5l7liGOsrGqwPvE5tI5mmsb20fuwQCqossNSwHuoD5k60fgC1NzqX3795lgKZGpjYQr2+4tJXUAbE858tP3FVHBccS3fDoBGjgawpkBl13kktp10ofw7jd/H3itq2SIJ12001PKJBjzpvG4Yi4EYhbnI/5QN5FelDkItwb37j1jbVUFuz222my9lONX8Tbum73aFcuVVEkKSYLAnmBt60T4ThgihruVnGmYCJkmBHKqP7OMV3Fm7nIz3HWSOYVdD66mn/al2l7nBi3bJ76+bZGWZREYOW021CgUv2ei+o3I/N4vUVkBvgGWbtfwq1i8O9ppAImRoQy6g/AjbmKyF+GW7tlbTO9o25JZVmWZpC67RM/GKvY7cpd4ZcvZh39oC3dUafaMIBHkdT8COVZfZ4xca7bRAc9xyWG5Mk5Rp6/lQ6hAcEC9u+LFlstpZLeGNsZWTOw0LePxEaTC6D0r2rNg7l0g5rd1CDENbedABO2sxXtCL8Pf43Hh3TUXiaQAGj7TKPZNhO94th9NFL3P+hWI+sV9Ku0D9PWsG9gWCzY67c5W7J+bso/IGt1xL66b/l50TiDzTKpC4Ew7tnw04XFXbf3T4kPVX2+RkfCqYuEaGLbz84rX/atw0PZW4vv2zqebK248yCJj1rHxiCbeUnYxBFBoWsbRfiaZR79+Y9w7E/bISegnryopxbFLbbMwYofC2UwRz+I02NBcFhJMTzkeUVYLuH/AIpHtj38hPxXUH5gD412qBqDdOsvRqWUr1kLE8ZVgP4bNAhDnhSZ8QAAmQCDr0mpHBLVwXgTMNmJM+8usfCuuzXZpra9/iCTayhghBDGNpnYHUdTNLjONxDA3GlFGlsAQBMABY8jPwoTlSxpp6n3mUZjbMevY0vcZhO8L6DQU+WGUSdc23XSnuF8MyW0YwZQmJ5kaUOxBjKOcyfUSP0oeNpamnWXuxiRfS065M5VSVMkGTBB0JHjTTbKQuviqzcHwIvXEZg32bhcjeKIKmcx25SNwYBJrP8As9ilFjxsoS3cCOMsl7d8DMDAmPCSNdz5VsPAbB0ctKqhUCABvIIjoPD8BR1TtGEcWroQytY+VvOG0FxVcdFZHhvowNTOI3jqUH3ZExyPLl8KmY7Ai+7gnLl2I66/Tr6Cqn2hu3bVo2yw8JHiBPi00311Ez061nf1C2oKDCcU4NMd46fQSDxXtAoU21YKxEGQfBm39Tzn06mqX2fuFeKd5dWO5Q5NQQAQVTbQnUmRzk0+uDuXWd+Z18U6ny+EVH4tg2w+WGzZgJ3iegOxq1ACndVOSJk9oSMiHX4bb74XCAWunOrHaTpz0ERrXXGOG5rBS2QLmYs2xBCiBMbayZpviveLh7FhcpXKLhc752klRPISNfWoODxpD5W5b+Y/WiBiBmDAIbBz4yPw/GvhLarczLJYoEMDURJK7yQR1FTG4FbJN25ebvSshdCqgjSZ5bfOifAOy/8AieGu3Lj93aN9zh/RQBrJ90xHnXPaPgN9CMoS4hK25B1AGksTsCRv6U6vHqpNOrm3S9hNGlVYfGLjzgKzxZsOA9oqSFYKCZBY6KSOikzHOBRLtT3nfh3ckizZVumbIsnyknavMJwO5aYEm2yuY2YMNRoJMfIU5x7Fpf4nbwpZhnuopgTCk5da5W4peIHJ07s7X75DVd6bC2LgfuZD4Z2cfG2LtjDKLeZg5J0XMoIAJ6GTp1q/+zLsMmADNiTaa8SMjDXIoEQCR4Wncj50Vu3rSWmRQLdsSAFGXbXWI31qJfxTXSQvLZgREQDsT1rH/wDIVAbLkeMEqiaGgEabUqpGG7RNbXKu3n5gTSrSX+r07ZU3lDT8ZTvYVwwW8Pibv47ir8EWfzetHvkgEnfnVS9kFkf4csc7lwn4EAflVvx85G8gT8gTRKpLXMfWwa0qXFsK14GInUSdhPKsmx/Y67ZxDh0ItMPC41EiIB/D8a363gRkFDcfwiQQOfI6ilEL0bkdY5UFLiAEbFtpheBwB7wQRE7/AErSOGdnbeHsO5Mu2UF/w6iB6E6T5CofF+wRDG5YEHmh2PoeVPYbi3d22s30IVlgnmG3BI5gEDUUQ19a2MRfgmpkkC/iJSvaVxO8t1EBi0yhh1LqSDPmDpHIUPs425fSxZbdc0HyOiz1jX5VeO2fAP4nDlkgvbIdY2PIwejQfjFVzhPCD/FQYGRQdNdTP/q+lGV0FMCwuL+/vEXU6rSy4hQFAHLT5AKPrFVXiul1gOQVR57fnVr4gsLMkeLf/qI+pHyqs8WUC5dPR/oBp8fCaBShVxC/ZVQ9nEKGUfbWT7oYkCVOUQZ1YVqVjjjrhrWUZiSoadW1YjZAfvhh0036472P4t3GHu3TsXRGMahXkMV/zCVI9PWtR7NwtoKoAXMcjA7oWdsxJ3zHMD0LHQU7T1KTbyhqZDWEkm5ct3rjCGtvmzR9xgQAddxqZ9KrfaPGvePcrCE6nOAQTroOQNTuP2LwOa27gIS0Ab7zpz3/AK1nfaHjeqpbNy47aEMCsaDYEfuKz69BqlfUBjxl+JPZuLrcW9Y8/GCX7i0pF4AjM5IAC7+E7dINEMEzKgW+ym7rMDTXbQ84oXi7Rde5xZNu9ChLo8TdVDxqy7Q3vCOdOXreIRmN+0Xyqpz21YrBgTOw1jWq1qA08n8+sTqUjbXTyP28/wAzntajsEY3CoAgaTBMR9RQOzihburlYNMBcxgTI5/dGp+FFuL5ruDt3e7YAswVecKNWGnuyYqm3n8SCDOaekimuFQsmlulxAG5bmn0Xfxa20AVVUBVjKRlUHfLAAI0mfOheMvqLDGdweg1aeuxkT8KoVrjd20qoVVgoAHiMEA5gCD61ExPbLNcCXABrOh8I0+h3+dZn6SoWMMH1GwhKxjC+Ms20nL3ilj8ZIHlpQW3xPPxCyzMFDXJbxZSQGLL4unIDnRbgN9e/BU6KlxhtqFtsZnmfOqJxEm882xIQBZnUx69PKtXh6QK223zDvyURf8AzX9B/M37iGKtvbchcwfJK6ktDAwY23O3lUK7xkXWZUhQBJIgASwyjTfYaeVUjhna293cPAc5fEJGo56Hf+tM8S7TLYWBbOpJzTopgASR4jz086xxwjk6dzFjVBPLL6Ge54lQsNpMD12NKstHF7N7xXsQ5bYeEqAo2AAO1eUf9ERg3/2mMrw5YX1D1E1j2O3h/AlAfElw5vV1V/1j51d7kGQecj6VhPss7YrhsTcS80LfjxHQC4pMT0BDET1itfTi6PswrUqDSYyqatoUwRBUDnt8v7RSu4eh63Cuo2/Z/WpdniM70EFSLGXNNgbictgp3qPe4Faf+YiuOjZdTy35daJriVNNcQcd20dDtHPTntU7Jd5XtHvbaA8dba/KWcqW10LBVBO4gDYADSqp/wAD37V9riOtxXOoIyso1iIkHl0rR8Dw8W7aqo5Ca6e1Veybc7mWZ6bctsDbvmX8Z4TchAUaM6yQCYEidvKaq/ErRNi9dZSC9wwDPMwBHT3vpW6HDDmK5GEX8I+Q/WuohEEaadJgXDuDXWw9q2lu42e4bjQpOijTlzNXrsxh8Zhbgz2n7pwZVjIUAZpABMGRtz151oV+34fCaawuMymLqyJ3HL+1H1G86lEAahmeX7MzERHPckiao/aDh8E3UtguwykxLKB+HoTtPltrV44imYZrJ1WCSOVAcVeNyQMucCWLNlETvtpRKhFTBjtKmtRLVNvuJx2W7OpbX+IvqpvmYJ1yAwZ13eDOnUAUat3RGWM+6soE5ixBLa6ARQk3XuWQbYKxmUzyZdAdfIfCu8AWJGde7Ug5lLR4hABB6HoTvXn6gfUb9JnlQrEDABgztFwS3i3tq2ZRbW4kqcoI3UkDTSNBWbX+wz2rhLMYViBrJAmV+lajh7ej5iQZhhH4j16dKA8XeyzNml3Kkd0pg3IEHL1IWNB1prhqjo5QG4neI4fVinvj6yo4zubSMWfPdbWZ2+HWmvZ32H/xLEXMxItWxLlfeMnRRPMwdaq93FJYclbKtM5Tdlo15jTX1rUfYr28LXruHuhQXVWt5VVR4CSw0/ytP/Ka26dMg36RGkuliDky+YX2aYGwkrhwrHwFizFsr+FhM6SCapPbL2c2MEneYZiEzAMjEEjMdCrcx5HWtQ4ri2ey3iA1GmnX6RWTdre1aYm0bFlcyK4Jun7xUEQo6a71OJKhbRqrTvRJqHvxBODtLEgaefOpKcKW84XKGWJboAOvQf1oRh8XJFpSDlGZiDzJiPpNWfg+FItvfzHKgJACkhzrI0/fyrCqK6m8y0UHeGl4FgB72Gs6wR9mp0j+xpUO4XwK+6s1xVZmdjNy4qsRykDavaqe07z6xmy98xPE35kUR4Bx+/YuA27jDyJlfkaE3TqacwpEia9QVGm0tqJe82HhvtLKwL4yxEtuNddtwYjrvViw3b3DuRkcNPIAzrzArDeJ4iSQIEgan0k+nL5VZ/ZNb77iNpWErbDv6lV8I8xmK70kOGDZjjcUUvNZs9r7JOpI9QR+lFP49b1psjKwhhsYBOokjdjEAUw18i2rFcykNtyPopnOGnUdKicTwV42Uu4Rgt5XBZLhIR1iNQuzgZTmHNT1qzcIFBsYOnxjVCOX6iTeC9sFZBnIDL4WXzGmnOKOYLiK3QYg1knEuw17EYlr6utrNBZBndQY11JX5072e9nWMw94XbePygHUZWafIqWgiqU0a28fq0f9NvqJsUAVExl8INaj3OKgDK2p5kSPPY1zbvJdSZlTO/lpXWGMRdaRXLbSNdwrwWtmdjpt9dIp4Y5LgKXIW4N45+n9Kr2PsX8LeW4t4/w5OqxPdzIJ6FfIzXnG8baCrlUsuYMWU6mDJM9TQL2/EeFPWR3dCP7zi7jxhb7MAcjwH1000DRyO0mnuF3FuPeUgciDp4l5wegkVB4g3fpmlfH7oGoIj/eq7w67csP4x9qhGQsSFZDIneDpoT6SKrTUs1ozWIRNVt7ZHhLjexbFu7Mwx3jTpPk2u50g1V8f2purfWwgZmYgJz56zO4561YeK4q3dsC4jAqw0jWPL1FUjE37lnHYXEnKe8Y2m0gAnwsfIsrBvWeVc/TpVbnGYB6NNxqI3lxt5kz52kMZOp08p6DrWb9o0TE3LDWGKpnugMDqCGVVPXXJM+dabi2QoGaQuszGw9arF3HYIsqhCSxYAok+JfEQSvPY/H1o1Ph0pPy+8S1XhafZgA28/wAyqcY4MMTAcquKjRtkvEaQ06JdPI7N60I4Bif8Oxdu+5Oe0xm2R4joVZT+GQSNauXH+HLcw9wr3ySkw6ZZy6jczyj4iqvbtfxai1iQVvjw2rzbPGyXSN+gfcbHSmlNgATM2vSW4Goau/of5l3w/tBxOJDsllbSi0zpqSSwiOURvWd9peN37l3NefxjQlAAvyUAbUawPEMVaa1Ya2tvIcniOrciI3gjTTyohxbsTa7u8Q7FoLKBByka+KNxykUdadNjZTc7+E7zV6Wn/wChe+PflM9wPEWtsSp1YQfmD+lar2S45ZfDgC6UOfbT7NdyYJ5wNaybF4F7bZWEHTzBB1BBG4olwm2SQoXMSZiNfOCNaW4milVZmKhY4m44HtJaVSHPeamGygmPMnc0qyK92evlibdzu1OoUv8AXfSlSA4If5h6S2kjcGVE11baDNdpYmmmFbV7zjKVyY4z8+daL7F7RFzE3BpFtEB6Fmz9P/l1TOEXsMqXDetvduyndKDCEeLPmjWfdiPOtX9n+GtDCXbmLt9x4vs7QJtgoF99uZ1JEnpoKGahU2A+pNh+ftKMpYd8ueH4nbUwXUXTE5RObb3RrqP05zT/APEkTGx6iNPQ1n1vtWtgMLKgZjBc+HLOkpMM0a1NwfGkW3Je4WJMZgZIHQbAUjU4k6s29/v9pr/09VVSrmw8SJZ2vKDANJMVnm3qJiPFEkf2Jqq2+0DFjmNtFjNLSMqDdmM1D4f2yuYq+LWEtBtyzMWUKo0zHQ6c/pvVRxGoEjYdek0+3oHr+80FLcNtqy82PQb/ABEVExeMMKLbAESBHX3hv6EUN4hxVnHd2crX1aDJjwgDXedDy6Tzp/DkWgxLoHbWdAFnUAdANdT1q36hXUaesi23OZxxDi5EM5lCokcoO/8AtQXD4m063GFyBmyJa0mF3bXU7x8KH9s2Fu3LXUyuWICz4joY6GHk1S+HcOxV1RdRhbU6Lrq2n1+NV7LVm8G1cU2sovfpLhYvYjAYgu1s3cK+5XUofxAciOY51YeI3bV+2gJDBvEjD8xVS4X2mu2QLV+2VOxaCVbzn7vpRi80Ww9kAMQWyGJfUA5QPvRJ03A1rjoRg+sqlVTcj0MXCkv2712yym5aZTcD6QpGmwGhM6605jcHnU23UsrEHQwVZfdZTyIkjzBI6GpPA8W5hmX47aV7xHGnMQCABy6z0qp1AwgKFYJ46l10TKWFtUIILZjJPM6TtVcu469hrbC0xUQZAA1+MTMTrymreb8KQf8AflQXiNrMCFEgj9Iq+vYxds3vmVC9duElZuPkVTOpPdPBBGsj3hRTh/EGVct1TosrqQ5HPQwdJn51xwV+8toWaBam26LozI0gEgbxLLJP4aPYPguSAqs4U63GIINptHjLscrSN/fNOOgYWmK7FvinWCwb4sZW8WU/Z3wJCmdFMRmGmh3Bqc3CWW4SxzMDo8FYnURrvM8+Zpngw7krYVmQq9xydMvhidf8waQKNW7DyA2Ys7j3TrB2Kxp6jnTioGVWS/j9Ok0+HIqhbnI6+Xf3ym8b4Xca4e9sLcTMArKclxVOok+63xB51P7P2cLYuEd6ufN4c4yPqIOuxggEEHea0Z+y6E5br+IiNAPh5NFCMR2IC3T3qq9sghSeebQz0gwfOsupVq0ucjHhKa3GXsfEb+v/AHK7iOG2cx7yc0nUXYBk7xOnpSoP2h4rbwl9rPdrdy7FveUclM9PyIpVxbsNQH2kNDhmN9X3P4lItW9K44fghcxNu2QzB7ighYzEEgGJ0mJp+zc0pmziFS/bdlLKrKWUHKWAMkAjY00pNzAVhyAmXnEYi3hLrWcNaRXXTNbGd28+8ed9D4QN66t2blyWusVYage8Y31Zpg+QqUnZ3DW7a4i/cKF/tFt22jwOJAdon19CKaPFnxDfYpA5OQYAG5VBuAOZrHNS99Oe8n3+YKq9Qm1/oI7Zwy2xm5wdTJcyOR5bj5U6LDR4hDe8BO2mhb8Tc4p+xgUtA3Hck/ifl8BoJ5Cqpx7tNLlbMvO0/i6iN6BTRqzWHrAgG+YaTgT41jZtK0GC9xtgBOp/fpVm4Dbs2nbBYAB2UZr97lm2ALDfmY5etZ7wbh2O4hc/hhcyogzXGzQqKTqXy++R0+taxwbBYfBWf4fCQRvcutvcI3Y+U6AU1UpBAFdr+A28z+I/w2XGkes4GEt2gy2o7w+88aknz5DyoVx/GJZtNdusSqAGAR42nYz11386lYvFqTlTRdWY9fjWd+0XiRuMltTCgFmUctgs/CaY4enfJmzxDilTLHfp5yLxLt53iMiWRqwKs5DFCJ1VcuVJBI08jM1FwWNvEtfd2AB0HJnIgADrzJobwjhxdgBqSQB6kxVg4jaXMLNsZltzrsCQPE5Pmdh0Apt2HwieYNVr6iZxgu2rgZLtvOOZ5nrp6Uct3rV4K9l4YDQTMA9PwnzqqXcGttJYy79OS84HKdBUTunDllJQjWZiKnKZZOIPWX6/xmLYQlh5R021FR2xQbUsS3I1Tv8AiW5PjObzqfguLh2EaesD9aE1JhHBxC2yZb8GxbRtZolbwqKNYB/fWqth8fsQTp0o7hOPFhlW3mPIGOXnS70yTaNJWAFycSPhuHW7d5rYCDvCAM0QMwJnX8JVW+Fd3cSJVTmvOrdw4Xw2kUyDmOmwDrmEaga1nfE+0d172YEqVaQJ1kHn8qP9re14Ja1YIghMzrKrMKzEL95y0zcbXp1p6lSKjmmbWqhjdI1xPtC0Eo+Z7RtEtoVLaqQBA8I008qMdlu0JJW4lxjcQjwsWga6GOesfOqbfwotYJGPv33LD/w7UqPm7N/0ih+Cxj22m2xU7aGrsmoErE7G1rz6ew3FbV+CpmRMHkeYMcxXPGO0FrD4dnut9mujArngEgAiPEIJr54/x7FWoZLrIQIlYB+YpcQ7c4y+ht3b2ZWEN4UBYb6kCeQqqhiOk0V4oabOMwrxHFYS9de49y7mdidLcgTsAVuQQKVU4XCNiRSq4pACwgf1P+keh/MI2qh4r3qVKqp8UNX+XL32y9yx/p/8x6smA2X/AMNfzalSrD4j5Q8zA8P8w+UG9r/5B/1j86pfCv5r/wClvypUqa4H5UCfgM0j2cf/AA656L/3vRG//T8hSpVWp8/6zS4H5i+RjbbH/SKyztH/AO9XvUfkKVKtJdo//Ufljzk3sp/Ot/H/ALHqTgNn9H/7TSpUA/GZ5swViP56elv9a94v7j/6v60qVW6rBDeV1f39KtPZ/wDm/L8mpUqdO8udoYXd6ncK95P9X/8ALUqVVPzIRfkmZxxT+dd/1v8A9xqKKVKiQYhnj38vCf8A04//AGXKFYf3h617SoS/D6/vOjeE+Ify6D0qVSntCVN4qVKlRI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UEhQWFRUWGBcZGRgYGBcZHBcYFxoYGBoeHBwXHCYfFxkjHBcXHy8gJCcqLiwsGB4xNTAqNSYrLCkBCQoKDgwOGg8PGi0kHyUsLS8wKikpLCwsLC8sLCwsLC8sLCwsLCwsLCwsLCwsLCwsLCwsLDQsLCwsLCwsKSwpLP/AABEIAQEAxAMBIgACEQEDEQH/xAAcAAABBQEBAQAAAAAAAAAAAAAFAAMEBgcCAQj/xABHEAACAQIEAwUFBgQEBAMJAAABAhEAAwQSITEFQVEGEyJhcQcygZGhI0JSscHwFDPR4RVicvEWgpKyc8PSJDQ1Y3SDorPC/8QAGgEAAgMBAQAAAAAAAAAAAAAAAwQAAgUBBv/EADcRAAIBAwIDBgUDAgYDAAAAAAECAAMRIRIxBCJBE1FhcZHwMjOBodEUseEFwSNSYpLi8RUkQv/aAAwDAQACEQMRAD8Axi80DIPietR2avWMVxXBLHuipUq9CzXZWTuHCiGNwDFCd4qJgMKwgirVbxC9yQYBilnazRxabEWk7spjFXDiTyrv/iJFJ1FZ/wD4gyyFMCTUd7hO5q+iA12xLxi+2KagGqnjLpvOT6mahJvU21Y6/wBqh5Z1QXMjHCHz+NS8P4RoamWeFZhndslsCddzHTrTmIwttVUgkkj3Y9P2aEaoOI2tADMlYftBdtqJAI/SpK9pFMGE8wT+R5VW9Ry0mvCegqWvO6tM0/gl2zeWUieY5g0YxdkIh9KybhvErlggoSNjA1Bq64TtYmJtROVxoVOh+HWq6IRakqvaC/LGq41uaPcV1Y0KKxRlMTqG+IOZa8qTdSmslGBi1o3SropXNdnIqVKlUkipUqVSSImlSpVJJKwuCLUQw+CAOtM4K7Ap7vqWcsTNOiigAwshUDaoeOvnLpTa3D1qNjLxigquYdyAIKnWvSa5NerT8xpIwtuTtVi0tIDlzOY31yiNNPrQ/gdrxgETqDHkNasvCeDnE4gKdifpSFdwDmaXDU8Y3MgYPhd7EkDKWBjYaCrQPZ5iHg5QscpA9d61rgvZ+3YthUUDSpF+0BSpZt9owCl7bzHsR7MbuVfdMDUTvQLG9hr6A+BjIOwrb7hpi6K4KrCH7FWE+cMVhLllodSp6ERXIkw6mGGtb9xbgNvEIVuKGB+Y9DWP9quzD4F8wGa20gHp6+dNpW1YO8Uq8MUyDcQT3+dZO+xpvLXEwddmj4Hzp9l0o0SbeDMU2tNhq7xO9Mk0YbRcnM7zU21eTSNWnCZ5SpUq7ORUqVKpJFSpUqkkes34p0YmolKqlQYVarKLQth7wPOouOua1FVyK8LTVBTsbwj1yy2nsVNwOFjxMNK84fhc2p2FPo5d4Huj61HbpKU0zmWHhwXuwSIJIjQmZ25afrNaF7OcMpuaawTJ6n+lZ/jTkt2yBrtHyGv96072V4OLTXDudNaymznxmsOXbul+xGIy6AEny5UJxPGQCAUfXmACPoai9oMZiAkYZFLE6l2yj18zVIxOO4jaukOq3UBEFVILAk7QSRpB+PlXC19pejSA+KX+8wOo2qBi8elsS5j9+VETe+wUlYY7jpVH7TcVZLoVbbuTsB5b6+VcAB2hlaykyyWeKW3HhcH9+dBu2vC1v4VwdwJB8xtQLhnb0KwW7ae3rEtqN4jarJxRc2HuAbFZHlI2+dX+EzobWpEwsWPCVJg/qKeN6VmucUPEdY8WteYgQPnWgDeYji0Hu+tNMa9Y61y1MWixirylSrsrFSpUqkkVKlSqSRUqUUqkkl4XCBjqalXuFjlQwXCOddpimHOqkGXBHdJx4dlWah4fDF2gU6cYz+GiGGshBH3iJNDJKjMuqhyAJ5fbQW0HITHyohgcKtqGYEnkPOmcPaKywgnqdhTDYlmYZiIFLMSwsJpU6QTLQ/h+F3HIYAkNOo1Gm/51sHYTClMOARGp3qq+yzEqMJeZoYq5RZ/zQ508o+taTZsBNBtvSZB1Z6Q72VcdfZnmMtALJoNw/EW3usBHg3Ogg+tQe2nHWzCxa99tPTapPC7FjC2u6ZhcuETcUKXIB6gbfGuEAm42hEUrTzck90m47EplEOCDpvt8aFXbabk6bT+s1D42cMyhP5Sj7q2ysz/pG9McKw+HyNbtXS2afCzkkegbUVzB2jSqUXYwmnC1OhBI8yT+dR+K2xasvA0Ctp5RXPBeJFWNp9WXSeo5H5VI4xa7y06j7ykfPQ1zSAJAdWZhOKMuSevLr/WoeJYwfjVp7W8KGGZdJBynNMyGDH9Kr+NUMunnWlTYGxmJXQrgwMa8rp0IrmnJmz0UjSFe1JJzSpUqkkVKlSqST2a8pUqkkVKlUzBWB7zbCuE2E6BePYSzkGYjXlRThODLGTqTAHlO/wC/WhwVnM/IdKtvD8MFtrlYZoIgaiTzPppSPEVLDzmlQTTzGRr+HC2yd96BnDMTopM7edF8QjABTE68xGUCZnY8/wDemeC8R5ZZ13Mc50WSIb5+hoVO4UkZjNSoMS2eynjow1/JdMWsQPDMQLo232zAx6xWw4HiC3s+WJtsbbD8LKAY9YIrBODcWTC46w1xM1pGtvHURo2u+pDctq07snxrPjcbpCu6ED/OiZXPoQAQfKquRuesoQGyIS4r2YW7dz5mRjpmUwR0ivOzvZx8FbuZSt5ndna68gkRAUgTt+po9bvA0+4EaGqKANpdqrWCnaU7iXH8TmPhw0awCL0ifOgfaLAYjFIMtpLd5GUo6OcsScwJKggRFXW/aU6mm3AgRUBJ3ji6Lcot9ZVsJw+6txTdILAGSs6/Pf1ox3UgiQJzCT5g0/iFG9V3FY1r+OsYSywU6vcO8AjKi+RLGfSqhSxnNXZqTKL7TsSO9S0GE2UhoBHiYkjfouX51U7dqbRPMV3xa873bly6ZcsSxPNuf1pYW9KkRoZrQA0qAJlOe0cmD2WQajVJNs5zAr02ZO2tMgzOIsbSMK7y149sgxSFdknjLXNdM1ddw2XNHhnLPnEx8q7ORulSpVJIqVI07h7BYxUMk6wmGzGTsKnhM3ko2865uwoyLr1NTMHZLmNZ5TzAIzb84pd26xukoG8lYHDqBHOY8v2KJXJUBbZEmdyASRsNd+gHU0zew3dgkHTb4xPP1qfwVL3eooVmEzlMhdOZiZA00G/rWc7Xu01DhbDeQ8RPdgXCfH92VBA5nU+7IEKN+dEMLhLdtTmQFZSABLawQ6n3suumnlFWVuGI2R3soxU/Zlht94krt7xLZdQK7xPAxcQh2cu7AsynLPoNxJH1+NJni1ONoulNnxKZhftGvWu7UG1P2jZrhQW2JOmxkmAAJ2FXr2f95et3b91TbyuO68OXMACGkTqddSdJrnhnYyzbRlysA4hgWJLAnY/EA8tYq7cK4KttVtquW3HuwBETAohqLVuqj6mHakaeXM5w1wPOQwRuJB/KvMfedVJFTUwIzhkAWDDAQJUc687QoFQx0NWVWAzItW7ATOr/AGovZysTrUz/ABu7lHhqBguHM90kiNasJ4Xt0qwBjZbugDjPFr1vD3LpgZVkDfU6CsswvaK/auG+j/aNOZjqd5nXYg1pXtRxPd4HKN7jqvwEsfyFY+Wka0/wyArczL4yoQwUGPfxRb3tzrUvBwB+9IofhEzMo86lD3qYcDaL0iTkzzF3irmNKZwrEuAeZp++smetM2lIYGDp+dWW1oCoOaeY1CHNNZ6JOO9QH72o9SI/QioIwmhZjlGw6k+QroOIK8YapnDL4BKP/LuCGP4T91/+U/QsOdQq8q85HcThyjsjCGUkH1FKj2Cw2HxNtWv3u6uKMh0nMF91vXKQv/LSquqSV1VkwKJORaSB7xpuxbFtc7bnYVFuOSZO5rnxS4xJvC0m6siQDJGmvz0rV+BcJfEquVVtraETlByyQ2nNjGpY9dAAIqlezzs6cTeVRuTqfwqupP75xW63sOuGthEEIAAVG8czOkk8z1pLinpgjXG6dMlcbysf8OqAAtsM0Bi2pkLoYnwk6iY/EK9u4AgoXClMsZTuGXeOhMyfKelEcbxAi6txVzMZChgTrOpUEjwgHT05bV1xrEG5l+yZSfusIyyTsI1WOfM0CtRGnVTNvD2IstQqwgLF4oMFtzmBAKPMRJgjWCdRv0A86N4HhhzgMc0DxHUbbb89Krvct4S6srLA1BggaR4omrXgeJZ7KgyCI0O0AaeprIKgvY4mzRJZdQOTvC1tLar4QPeWdJ+vM60RwqhRsdp5nb/eqxiM4B+BAHSdaN4bGN4CTO86RHlHXSnqbAHM5XpHTe94rt2CNSDrrrqJoD2l4o0AZZn9/GjuJuADMOs/GgHEWzPmGo6UUmEpL1tA/DT4py/2o6xLDeheFu6nSKIW7wNWhFMrvbzgv8RhGA95PEvkRv8ASaxXGYB0bKRr5V9GJYzBlbz+M0H4P2VW07sVQ5gCpPvW+YZWgwZ6EGi0arJjpFOIpLU5phGH01p20hZtNz/vV+7V9h/EXtrlzQQQoVI2kQTzHr13qkXMDcsOMykEHT/N6dabFUPtvFGpsgxGyhYEbR19YrvD3CQwI8Sjb8SjcEcyP60Q4ngYdyuq3LeZT9f0qE76hx7ywrf5tAAfiJB9POorahiJs2qxneFwgeMhgEhgDrHJvhUjHYZXgkwqiNiWPmB59TXNvECzbLczKpz0bxH5bUMsY0htJOY6k7mqgMxJHSBF7xjE2hJgEDoxE/GKYqZjsLlMrsahkU0NpeezSpRSrskexF/MZPwrhEmmzUzhOEa7eS2vvOwUerEL+tc2EuOY2m6exLs/3eEOIYeK8YTytoY+rAn4CtAxeCN3wga9egpzhnD1s2bdpBCoqoPRRH96nqwCkIRPXqaym0u3MY52hQ8sgcO4Vbst4FJOxYwT0/5QfKiT25GhI035jpTMP0G0dNKeg8h5UdSLWEA295GxWFlSrQV00iZO539KEW8AoaAihtZA5CjvfmRn0iSZ58hHX86b4jeS2jXOcfPyqr0g5haVRlOkbnugViuWDqCOmtRcVey5NCY6ctRv5GfpUTjGMtuLWVvMmfF4iAfTY79K4VgTM6iJUmdtulZ73DlANpqKmBfedcRzlYSZ6a6+VCuHBrjlWDCDG3Mbj1o2bmZ/r5/Ku7OKGXODl1OjATr6HQ6fvmfQAJO0IxaBLlk5j61NwliCP3/vU+1hwRMadev9q9u21AkyADsP3pVwDa5liR0jWJsqdJgtpBB/cQDXP8GY0IM7a69B8eVMvjlAUMczAxIBJH4Y6sduWxApq9N1siuQ4UZSN1LAj8m9fpV0sxtBC95Gt2Yd1u65gMoOpAA8UctDqKDcX7JC8cpUKIYktoB0Ob7o8+VXBeEXFT7ZYcKZyHMoCwJlgCkjlvvQviPaRjbUuSYGoAAGpIGg5EDfyqzIFPXEAGUYJGkyj8H7F3Wj3LtsC8qsXU5ZVlGYEyNSCvXeqLj+E3sPcNq9bYMSBlIPiB/CRo3lX0VwG7hrwKqF7wrqNJKzMjrXeO7N2LgRLoci26upJBhlMrt+4miojI1vd4stGkQdJ/B8pgSdmLmJNq1YWYVmZzOVRmyiTG5I5T7wFWHsx7JcRdvKj+ACGu3DqESTCpyLtHwGvMTovB+ypw5W0IJPdy5+9kzEHpGZ3aOreQqwtaSzaUICFE9SzEmWJO5Ez6zQKlVlW0t+kUALe5ME3OF4HheDuMllMiKSSwDNdOwkkayfh6CsS7M+zfEcRe46lLNlWMu0xJ1yqBqYBHStD7dNiGNy+4D4azZuDuxIztcU2ix5eFX+HKs94V2zxCSBlUfdWPCI2gTqfOqU+20lqe57/eTK1U0kKZdbfsPwqiHxjlueVEA+pNKqo/FsXcOdsVcWdgpyiPIDSlQv/Y61Pt/E6APYlAq5+yPhvfcVsaaW81w/8imP/wAitUytT9id+xhjfxWIcJIFq3MksdHcKAN/c+da9ZtKExSmLtNwx6BLVy4xaEUtExMA6eU0zgrFq7bD2meD5nTyPQjaqrxX2l2blm7aFq4AwjMco1kbryrvsrx5La51Yd0dHH4ejf16j0rAepRp1F5QQdzbYxxHYg2OZdbPDnH3o+NCO0PawYMLnXvCzQFUgMY3Oumn1kU12k9oFjD2S1tu9bLIynTy8XIedYlxjte2JfvHYyRsNlHQTyHn60+dBxT6Qb6gL1BvtNkf2l4W/bKiRc3CtCkMpnqRIii3GMSL9k5eakjkYPl1rGeGjDODbNq4SFD96TqdZghQY5jTWB8rPY48y4cfaAhScsDkxzAeM7a5Rl1iNqo1VzfOYWiFUhhHuH2w2YPAykGGJA0BmRIBAnY6bVDxnacW3ChbeQSCMomCQQdZnr8abc3L6u7DKORIIzBvCq6kyZzA68vKqzxa4DedZmCRPLTQ/lQHqM5va0PxXF66pZes0OxxwWrDXAoGuUQcwnSNtM0NsKDt2ni2kqIcE8tSTqBPuxEmY1mpw4R/7EgUB3AzGJA0BDE6qAROszqdNq8xfYYXEDBlEE5VBJEEH3jy+7pr7vrN6a1WOMgRrhdBqaqpsIT4TxN7lkOqwpYqAOg29akuWVhm0LCQG6HT4V4rJYt2bABYys5RoWPva7QJ2qdxHDmdCCw1g9em+labUQtIHr3QrVF1kqLA3t5dJX+KoJiVGbLqdAAGkmRqNJHTWp/YTAWzevXA5i2FCrJgFp8fQtCwOgFBcbeJZrbocwgakasRJg7AREDnNC+x3FbtjiIsJbburqEEH3rYSWzE9AZ/6utZ9GqpqXItbeL8QEqU9QuD5e/5mtYi6CDOggj9KpHa7DWQVvFdLagASdSW0mOQkmjPEcWQZYQsmPhrQjv7dzOzq90wQLag6k9fSPh8aNxHF02sAYNaKqmSD4eMHLZyFHtRbylv8xCzpB30I0/1Vf7GI72GA8JENOkGDy67Vn99btp7ZuoQvNXMEgzuehMUS7Pcbum8UvZQxMRIOsAiCDTiUWtqJJuAfYhX4dCP8PoJcsRhM2QcpmY26j40mw+h56n6H+9O4vF93aLRIA1jlUTCY/MRMawd/n66ih3VWPeYgocrcbCAO3l4W+HXmIWCF0YAg+ITIO+k1mPY3DrebLh8qlxJDeIINj4tysbc+ta320Wx/Cu2ITOnTMV1Iy8jHPnWVYTiLIVFootsgqpgAEDMDm0kEZSI/rS/EVWU8hsf2h0qFV1H7/26/aaDZ9muBYZrpLOdyHyj0CroBSrNXxt1yTJGpGh/vSov6B25hVv9P+U6aSNnX9hM2t4Yk6KTHQGtfXs33XBcGYhi7XH/APvCV+iqKy7A4ZsRiLdkEk3LioOgzMF2Gg3r6f4/wkNgrllB7tvwDztgFf8AtA+NTiySlpn01GfSYrjLmW0W6QSOomneynFCXZZBQqwPTqNPmKj415Rh1Ux/SgHAcX3V0z7jaT0/2mkqCAqSYow5pYOIIxzpbPgMlQdAOcTyqqWLvduc0RzGYnfTQg6kH9atFvFHvFTNMA/2+NRP4ewjubg8Q1UKJY5hqROgAObXl60WjglLbxzNRASdpaMGhRbWQ93nRLr6EHK+mU9FIIPvaTzmoGP4v/DHJbY5RB5GY059IHyqDdxu3eNnJUAKJ8S+HKpI0jwrHpRS1jUNsI1pSXnOxJJZWJOkTlYE+Q1HSaXUaDcxqkAlNgwz0PdvLSLzW8IjHMfvamfEAQoHQCR8ZqlY7B5HbWZk/PWrJxviglLaCABsdyBop+NBbrSAx3LRHOo1rYmcCSZe7eKZbj2xOWcw6Kdm05gCGA5m6PgW4c6sBprqo1OiqYGaNC2/yHOareKvnvpWZJgQdScykeYJ7plBggkwaLcPvd3AzSdNIy6ltScyzuSYmmaLLTqXbabS81PHSHn4lat3BZPvhC40kEAjSeR2NQ7mIPdG6UkyTvrGvwNBH74XMRAUgXSAxJJywCoHUa1JwGNvLbdbmoYiIXaQYjzMTB6VVuMAb/EBAz/EAT2a6rGVrjHFMM7m4+HvZyJz5WVQANJYNoIEUX7M4tQudFYkqDB1IWZHlEmduQqScMqpMkq4zaiRryg7jfQiqJwXjmW8oIbPdvXSqzHhVltoB1AKnTyNZF2rA2384LttWW9iahirIKh7jSBA65iSdPPQET0org1s4dRlUBmAYnnqNI6Vm+L7VWwHtd5l7liGOsrGqwPvE5tI5mmsb20fuwQCqossNSwHuoD5k60fgC1NzqX3795lgKZGpjYQr2+4tJXUAbE858tP3FVHBccS3fDoBGjgawpkBl13kktp10ofw7jd/H3itq2SIJ12001PKJBjzpvG4Yi4EYhbnI/5QN5FelDkItwb37j1jbVUFuz222my9lONX8Tbum73aFcuVVEkKSYLAnmBt60T4ThgihruVnGmYCJkmBHKqP7OMV3Fm7nIz3HWSOYVdD66mn/al2l7nBi3bJ76+bZGWZREYOW021CgUv2ei+o3I/N4vUVkBvgGWbtfwq1i8O9ppAImRoQy6g/AjbmKyF+GW7tlbTO9o25JZVmWZpC67RM/GKvY7cpd4ZcvZh39oC3dUafaMIBHkdT8COVZfZ4xca7bRAc9xyWG5Mk5Rp6/lQ6hAcEC9u+LFlstpZLeGNsZWTOw0LePxEaTC6D0r2rNg7l0g5rd1CDENbedABO2sxXtCL8Pf43Hh3TUXiaQAGj7TKPZNhO94th9NFL3P+hWI+sV9Ku0D9PWsG9gWCzY67c5W7J+bso/IGt1xL66b/l50TiDzTKpC4Ew7tnw04XFXbf3T4kPVX2+RkfCqYuEaGLbz84rX/atw0PZW4vv2zqebK248yCJj1rHxiCbeUnYxBFBoWsbRfiaZR79+Y9w7E/bISegnryopxbFLbbMwYofC2UwRz+I02NBcFhJMTzkeUVYLuH/AIpHtj38hPxXUH5gD412qBqDdOsvRqWUr1kLE8ZVgP4bNAhDnhSZ8QAAmQCDr0mpHBLVwXgTMNmJM+8usfCuuzXZpra9/iCTayhghBDGNpnYHUdTNLjONxDA3GlFGlsAQBMABY8jPwoTlSxpp6n3mUZjbMevY0vcZhO8L6DQU+WGUSdc23XSnuF8MyW0YwZQmJ5kaUOxBjKOcyfUSP0oeNpamnWXuxiRfS065M5VSVMkGTBB0JHjTTbKQuviqzcHwIvXEZg32bhcjeKIKmcx25SNwYBJrP8As9ilFjxsoS3cCOMsl7d8DMDAmPCSNdz5VsPAbB0ctKqhUCABvIIjoPD8BR1TtGEcWroQytY+VvOG0FxVcdFZHhvowNTOI3jqUH3ZExyPLl8KmY7Ai+7gnLl2I66/Tr6Cqn2hu3bVo2yw8JHiBPi00311Ez061nf1C2oKDCcU4NMd46fQSDxXtAoU21YKxEGQfBm39Tzn06mqX2fuFeKd5dWO5Q5NQQAQVTbQnUmRzk0+uDuXWd+Z18U6ny+EVH4tg2w+WGzZgJ3iegOxq1ACndVOSJk9oSMiHX4bb74XCAWunOrHaTpz0ERrXXGOG5rBS2QLmYs2xBCiBMbayZpviveLh7FhcpXKLhc752klRPISNfWoODxpD5W5b+Y/WiBiBmDAIbBz4yPw/GvhLarczLJYoEMDURJK7yQR1FTG4FbJN25ebvSshdCqgjSZ5bfOifAOy/8AieGu3Lj93aN9zh/RQBrJ90xHnXPaPgN9CMoS4hK25B1AGksTsCRv6U6vHqpNOrm3S9hNGlVYfGLjzgKzxZsOA9oqSFYKCZBY6KSOikzHOBRLtT3nfh3ckizZVumbIsnyknavMJwO5aYEm2yuY2YMNRoJMfIU5x7Fpf4nbwpZhnuopgTCk5da5W4peIHJ07s7X75DVd6bC2LgfuZD4Z2cfG2LtjDKLeZg5J0XMoIAJ6GTp1q/+zLsMmADNiTaa8SMjDXIoEQCR4Wncj50Vu3rSWmRQLdsSAFGXbXWI31qJfxTXSQvLZgREQDsT1rH/wDIVAbLkeMEqiaGgEabUqpGG7RNbXKu3n5gTSrSX+r07ZU3lDT8ZTvYVwwW8Pibv47ir8EWfzetHvkgEnfnVS9kFkf4csc7lwn4EAflVvx85G8gT8gTRKpLXMfWwa0qXFsK14GInUSdhPKsmx/Y67ZxDh0ItMPC41EiIB/D8a363gRkFDcfwiQQOfI6ilEL0bkdY5UFLiAEbFtpheBwB7wQRE7/AErSOGdnbeHsO5Mu2UF/w6iB6E6T5CofF+wRDG5YEHmh2PoeVPYbi3d22s30IVlgnmG3BI5gEDUUQ19a2MRfgmpkkC/iJSvaVxO8t1EBi0yhh1LqSDPmDpHIUPs425fSxZbdc0HyOiz1jX5VeO2fAP4nDlkgvbIdY2PIwejQfjFVzhPCD/FQYGRQdNdTP/q+lGV0FMCwuL+/vEXU6rSy4hQFAHLT5AKPrFVXiul1gOQVR57fnVr4gsLMkeLf/qI+pHyqs8WUC5dPR/oBp8fCaBShVxC/ZVQ9nEKGUfbWT7oYkCVOUQZ1YVqVjjjrhrWUZiSoadW1YjZAfvhh0036472P4t3GHu3TsXRGMahXkMV/zCVI9PWtR7NwtoKoAXMcjA7oWdsxJ3zHMD0LHQU7T1KTbyhqZDWEkm5ct3rjCGtvmzR9xgQAddxqZ9KrfaPGvePcrCE6nOAQTroOQNTuP2LwOa27gIS0Ab7zpz3/AK1nfaHjeqpbNy47aEMCsaDYEfuKz69BqlfUBjxl+JPZuLrcW9Y8/GCX7i0pF4AjM5IAC7+E7dINEMEzKgW+ym7rMDTXbQ84oXi7Rde5xZNu9ChLo8TdVDxqy7Q3vCOdOXreIRmN+0Xyqpz21YrBgTOw1jWq1qA08n8+sTqUjbXTyP28/wAzntajsEY3CoAgaTBMR9RQOzihburlYNMBcxgTI5/dGp+FFuL5ruDt3e7YAswVecKNWGnuyYqm3n8SCDOaekimuFQsmlulxAG5bmn0Xfxa20AVVUBVjKRlUHfLAAI0mfOheMvqLDGdweg1aeuxkT8KoVrjd20qoVVgoAHiMEA5gCD61ExPbLNcCXABrOh8I0+h3+dZn6SoWMMH1GwhKxjC+Ms20nL3ilj8ZIHlpQW3xPPxCyzMFDXJbxZSQGLL4unIDnRbgN9e/BU6KlxhtqFtsZnmfOqJxEm882xIQBZnUx69PKtXh6QK223zDvyURf8AzX9B/M37iGKtvbchcwfJK6ktDAwY23O3lUK7xkXWZUhQBJIgASwyjTfYaeVUjhna293cPAc5fEJGo56Hf+tM8S7TLYWBbOpJzTopgASR4jz086xxwjk6dzFjVBPLL6Ge54lQsNpMD12NKstHF7N7xXsQ5bYeEqAo2AAO1eUf9ERg3/2mMrw5YX1D1E1j2O3h/AlAfElw5vV1V/1j51d7kGQecj6VhPss7YrhsTcS80LfjxHQC4pMT0BDET1itfTi6PswrUqDSYyqatoUwRBUDnt8v7RSu4eh63Cuo2/Z/WpdniM70EFSLGXNNgbictgp3qPe4Faf+YiuOjZdTy35daJriVNNcQcd20dDtHPTntU7Jd5XtHvbaA8dba/KWcqW10LBVBO4gDYADSqp/wAD37V9riOtxXOoIyso1iIkHl0rR8Dw8W7aqo5Ca6e1Veybc7mWZ6bctsDbvmX8Z4TchAUaM6yQCYEidvKaq/ErRNi9dZSC9wwDPMwBHT3vpW6HDDmK5GEX8I+Q/WuohEEaadJgXDuDXWw9q2lu42e4bjQpOijTlzNXrsxh8Zhbgz2n7pwZVjIUAZpABMGRtz151oV+34fCaawuMymLqyJ3HL+1H1G86lEAahmeX7MzERHPckiao/aDh8E3UtguwykxLKB+HoTtPltrV44imYZrJ1WCSOVAcVeNyQMucCWLNlETvtpRKhFTBjtKmtRLVNvuJx2W7OpbX+IvqpvmYJ1yAwZ13eDOnUAUat3RGWM+6soE5ixBLa6ARQk3XuWQbYKxmUzyZdAdfIfCu8AWJGde7Ug5lLR4hABB6HoTvXn6gfUb9JnlQrEDABgztFwS3i3tq2ZRbW4kqcoI3UkDTSNBWbX+wz2rhLMYViBrJAmV+lajh7ej5iQZhhH4j16dKA8XeyzNml3Kkd0pg3IEHL1IWNB1prhqjo5QG4neI4fVinvj6yo4zubSMWfPdbWZ2+HWmvZ32H/xLEXMxItWxLlfeMnRRPMwdaq93FJYclbKtM5Tdlo15jTX1rUfYr28LXruHuhQXVWt5VVR4CSw0/ytP/Ka26dMg36RGkuliDky+YX2aYGwkrhwrHwFizFsr+FhM6SCapPbL2c2MEneYZiEzAMjEEjMdCrcx5HWtQ4ri2ey3iA1GmnX6RWTdre1aYm0bFlcyK4Jun7xUEQo6a71OJKhbRqrTvRJqHvxBODtLEgaefOpKcKW84XKGWJboAOvQf1oRh8XJFpSDlGZiDzJiPpNWfg+FItvfzHKgJACkhzrI0/fyrCqK6m8y0UHeGl4FgB72Gs6wR9mp0j+xpUO4XwK+6s1xVZmdjNy4qsRykDavaqe07z6xmy98xPE35kUR4Bx+/YuA27jDyJlfkaE3TqacwpEia9QVGm0tqJe82HhvtLKwL4yxEtuNddtwYjrvViw3b3DuRkcNPIAzrzArDeJ4iSQIEgan0k+nL5VZ/ZNb77iNpWErbDv6lV8I8xmK70kOGDZjjcUUvNZs9r7JOpI9QR+lFP49b1psjKwhhsYBOokjdjEAUw18i2rFcykNtyPopnOGnUdKicTwV42Uu4Rgt5XBZLhIR1iNQuzgZTmHNT1qzcIFBsYOnxjVCOX6iTeC9sFZBnIDL4WXzGmnOKOYLiK3QYg1knEuw17EYlr6utrNBZBndQY11JX5072e9nWMw94XbePygHUZWafIqWgiqU0a28fq0f9NvqJsUAVExl8INaj3OKgDK2p5kSPPY1zbvJdSZlTO/lpXWGMRdaRXLbSNdwrwWtmdjpt9dIp4Y5LgKXIW4N45+n9Kr2PsX8LeW4t4/w5OqxPdzIJ6FfIzXnG8baCrlUsuYMWU6mDJM9TQL2/EeFPWR3dCP7zi7jxhb7MAcjwH1000DRyO0mnuF3FuPeUgciDp4l5wegkVB4g3fpmlfH7oGoIj/eq7w67csP4x9qhGQsSFZDIneDpoT6SKrTUs1ozWIRNVt7ZHhLjexbFu7Mwx3jTpPk2u50g1V8f2purfWwgZmYgJz56zO4561YeK4q3dsC4jAqw0jWPL1FUjE37lnHYXEnKe8Y2m0gAnwsfIsrBvWeVc/TpVbnGYB6NNxqI3lxt5kz52kMZOp08p6DrWb9o0TE3LDWGKpnugMDqCGVVPXXJM+dabi2QoGaQuszGw9arF3HYIsqhCSxYAok+JfEQSvPY/H1o1Ph0pPy+8S1XhafZgA28/wAyqcY4MMTAcquKjRtkvEaQ06JdPI7N60I4Bif8Oxdu+5Oe0xm2R4joVZT+GQSNauXH+HLcw9wr3ySkw6ZZy6jczyj4iqvbtfxai1iQVvjw2rzbPGyXSN+gfcbHSmlNgATM2vSW4Goau/of5l3w/tBxOJDsllbSi0zpqSSwiOURvWd9peN37l3NefxjQlAAvyUAbUawPEMVaa1Ya2tvIcniOrciI3gjTTyohxbsTa7u8Q7FoLKBByka+KNxykUdadNjZTc7+E7zV6Wn/wChe+PflM9wPEWtsSp1YQfmD+lar2S45ZfDgC6UOfbT7NdyYJ5wNaybF4F7bZWEHTzBB1BBG4olwm2SQoXMSZiNfOCNaW4milVZmKhY4m44HtJaVSHPeamGygmPMnc0qyK92evlibdzu1OoUv8AXfSlSA4If5h6S2kjcGVE11baDNdpYmmmFbV7zjKVyY4z8+daL7F7RFzE3BpFtEB6Fmz9P/l1TOEXsMqXDetvduyndKDCEeLPmjWfdiPOtX9n+GtDCXbmLt9x4vs7QJtgoF99uZ1JEnpoKGahU2A+pNh+ftKMpYd8ueH4nbUwXUXTE5RObb3RrqP05zT/APEkTGx6iNPQ1n1vtWtgMLKgZjBc+HLOkpMM0a1NwfGkW3Je4WJMZgZIHQbAUjU4k6s29/v9pr/09VVSrmw8SJZ2vKDANJMVnm3qJiPFEkf2Jqq2+0DFjmNtFjNLSMqDdmM1D4f2yuYq+LWEtBtyzMWUKo0zHQ6c/pvVRxGoEjYdek0+3oHr+80FLcNtqy82PQb/ABEVExeMMKLbAESBHX3hv6EUN4hxVnHd2crX1aDJjwgDXedDy6Tzp/DkWgxLoHbWdAFnUAdANdT1q36hXUaesi23OZxxDi5EM5lCokcoO/8AtQXD4m063GFyBmyJa0mF3bXU7x8KH9s2Fu3LXUyuWICz4joY6GHk1S+HcOxV1RdRhbU6Lrq2n1+NV7LVm8G1cU2sovfpLhYvYjAYgu1s3cK+5XUofxAciOY51YeI3bV+2gJDBvEjD8xVS4X2mu2QLV+2VOxaCVbzn7vpRi80Ww9kAMQWyGJfUA5QPvRJ03A1rjoRg+sqlVTcj0MXCkv2712yym5aZTcD6QpGmwGhM6605jcHnU23UsrEHQwVZfdZTyIkjzBI6GpPA8W5hmX47aV7xHGnMQCABy6z0qp1AwgKFYJ46l10TKWFtUIILZjJPM6TtVcu469hrbC0xUQZAA1+MTMTrymreb8KQf8AflQXiNrMCFEgj9Iq+vYxds3vmVC9duElZuPkVTOpPdPBBGsj3hRTh/EGVct1TosrqQ5HPQwdJn51xwV+8toWaBam26LozI0gEgbxLLJP4aPYPguSAqs4U63GIINptHjLscrSN/fNOOgYWmK7FvinWCwb4sZW8WU/Z3wJCmdFMRmGmh3Bqc3CWW4SxzMDo8FYnURrvM8+Zpngw7krYVmQq9xydMvhidf8waQKNW7DyA2Ys7j3TrB2Kxp6jnTioGVWS/j9Ok0+HIqhbnI6+Xf3ym8b4Xca4e9sLcTMArKclxVOok+63xB51P7P2cLYuEd6ufN4c4yPqIOuxggEEHea0Z+y6E5br+IiNAPh5NFCMR2IC3T3qq9sghSeebQz0gwfOsupVq0ucjHhKa3GXsfEb+v/AHK7iOG2cx7yc0nUXYBk7xOnpSoP2h4rbwl9rPdrdy7FveUclM9PyIpVxbsNQH2kNDhmN9X3P4lItW9K44fghcxNu2QzB7ighYzEEgGJ0mJp+zc0pmziFS/bdlLKrKWUHKWAMkAjY00pNzAVhyAmXnEYi3hLrWcNaRXXTNbGd28+8ed9D4QN66t2blyWusVYage8Y31Zpg+QqUnZ3DW7a4i/cKF/tFt22jwOJAdon19CKaPFnxDfYpA5OQYAG5VBuAOZrHNS99Oe8n3+YKq9Qm1/oI7Zwy2xm5wdTJcyOR5bj5U6LDR4hDe8BO2mhb8Tc4p+xgUtA3Hck/ifl8BoJ5Cqpx7tNLlbMvO0/i6iN6BTRqzWHrAgG+YaTgT41jZtK0GC9xtgBOp/fpVm4Dbs2nbBYAB2UZr97lm2ALDfmY5etZ7wbh2O4hc/hhcyogzXGzQqKTqXy++R0+taxwbBYfBWf4fCQRvcutvcI3Y+U6AU1UpBAFdr+A28z+I/w2XGkes4GEt2gy2o7w+88aknz5DyoVx/GJZtNdusSqAGAR42nYz11386lYvFqTlTRdWY9fjWd+0XiRuMltTCgFmUctgs/CaY4enfJmzxDilTLHfp5yLxLt53iMiWRqwKs5DFCJ1VcuVJBI08jM1FwWNvEtfd2AB0HJnIgADrzJobwjhxdgBqSQB6kxVg4jaXMLNsZltzrsCQPE5Pmdh0Apt2HwieYNVr6iZxgu2rgZLtvOOZ5nrp6Uct3rV4K9l4YDQTMA9PwnzqqXcGttJYy79OS84HKdBUTunDllJQjWZiKnKZZOIPWX6/xmLYQlh5R021FR2xQbUsS3I1Tv8AiW5PjObzqfguLh2EaesD9aE1JhHBxC2yZb8GxbRtZolbwqKNYB/fWqth8fsQTp0o7hOPFhlW3mPIGOXnS70yTaNJWAFycSPhuHW7d5rYCDvCAM0QMwJnX8JVW+Fd3cSJVTmvOrdw4Xw2kUyDmOmwDrmEaga1nfE+0d172YEqVaQJ1kHn8qP9re14Ja1YIghMzrKrMKzEL95y0zcbXp1p6lSKjmmbWqhjdI1xPtC0Eo+Z7RtEtoVLaqQBA8I008qMdlu0JJW4lxjcQjwsWga6GOesfOqbfwotYJGPv33LD/w7UqPm7N/0ih+Cxj22m2xU7aGrsmoErE7G1rz6ew3FbV+CpmRMHkeYMcxXPGO0FrD4dnut9mujArngEgAiPEIJr54/x7FWoZLrIQIlYB+YpcQ7c4y+ht3b2ZWEN4UBYb6kCeQqqhiOk0V4oabOMwrxHFYS9de49y7mdidLcgTsAVuQQKVU4XCNiRSq4pACwgf1P+keh/MI2qh4r3qVKqp8UNX+XL32y9yx/p/8x6smA2X/AMNfzalSrD4j5Q8zA8P8w+UG9r/5B/1j86pfCv5r/wClvypUqa4H5UCfgM0j2cf/AA656L/3vRG//T8hSpVWp8/6zS4H5i+RjbbH/SKyztH/AO9XvUfkKVKtJdo//Ufljzk3sp/Ot/H/ALHqTgNn9H/7TSpUA/GZ5swViP56elv9a94v7j/6v60qVW6rBDeV1f39KtPZ/wDm/L8mpUqdO8udoYXd6ncK95P9X/8ALUqVVPzIRfkmZxxT+dd/1v8A9xqKKVKiQYhnj38vCf8A04//AGXKFYf3h617SoS/D6/vOjeE+Ify6D0qVSntCVN4qVKlRIO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SERUUEhQWFRUWGBcZGRgYGBcZHBcYFxoYGBoeHBwXHCYfFxkjHBcXHy8gJCcqLiwsGB4xNTAqNSYrLCkBCQoKDgwOGg8PGi0kHyUsLS8wKikpLCwsLC8sLCwsLC8sLCwsLCwsLCwsLCwsLCwsLCwsLDQsLCwsLCwsKSwpLP/AABEIAQEAxAMBIgACEQEDEQH/xAAcAAABBQEBAQAAAAAAAAAAAAAFAAMEBgcCAQj/xABHEAACAQIEAwUFBgQEBAMJAAABAhEAAwQSITEFQVEGEyJhcQcygZGhI0JSscHwFDPR4RVicvEWgpKyc8PSJDQ1Y3SDorPC/8QAGgEAAgMBAQAAAAAAAAAAAAAAAwQAAgUBBv/EADcRAAIBAwIDBgUDAgYDAAAAAAECAAMRIRIxBCJBE1FhcZHwMjOBodEUseEFwSNSYpLi8RUkQv/aAAwDAQACEQMRAD8Axi80DIPietR2avWMVxXBLHuipUq9CzXZWTuHCiGNwDFCd4qJgMKwgirVbxC9yQYBilnazRxabEWk7spjFXDiTyrv/iJFJ1FZ/wD4gyyFMCTUd7hO5q+iA12xLxi+2KagGqnjLpvOT6mahJvU21Y6/wBqh5Z1QXMjHCHz+NS8P4RoamWeFZhndslsCddzHTrTmIwttVUgkkj3Y9P2aEaoOI2tADMlYftBdtqJAI/SpK9pFMGE8wT+R5VW9Ry0mvCegqWvO6tM0/gl2zeWUieY5g0YxdkIh9KybhvErlggoSNjA1Bq64TtYmJtROVxoVOh+HWq6IRakqvaC/LGq41uaPcV1Y0KKxRlMTqG+IOZa8qTdSmslGBi1o3SropXNdnIqVKlUkipUqVSSImlSpVJJKwuCLUQw+CAOtM4K7Ap7vqWcsTNOiigAwshUDaoeOvnLpTa3D1qNjLxigquYdyAIKnWvSa5NerT8xpIwtuTtVi0tIDlzOY31yiNNPrQ/gdrxgETqDHkNasvCeDnE4gKdifpSFdwDmaXDU8Y3MgYPhd7EkDKWBjYaCrQPZ5iHg5QscpA9d61rgvZ+3YthUUDSpF+0BSpZt9owCl7bzHsR7MbuVfdMDUTvQLG9hr6A+BjIOwrb7hpi6K4KrCH7FWE+cMVhLllodSp6ERXIkw6mGGtb9xbgNvEIVuKGB+Y9DWP9quzD4F8wGa20gHp6+dNpW1YO8Uq8MUyDcQT3+dZO+xpvLXEwddmj4Hzp9l0o0SbeDMU2tNhq7xO9Mk0YbRcnM7zU21eTSNWnCZ5SpUq7ORUqVKpJFSpUqkkes34p0YmolKqlQYVarKLQth7wPOouOua1FVyK8LTVBTsbwj1yy2nsVNwOFjxMNK84fhc2p2FPo5d4Huj61HbpKU0zmWHhwXuwSIJIjQmZ25afrNaF7OcMpuaawTJ6n+lZ/jTkt2yBrtHyGv96072V4OLTXDudNaymznxmsOXbul+xGIy6AEny5UJxPGQCAUfXmACPoai9oMZiAkYZFLE6l2yj18zVIxOO4jaukOq3UBEFVILAk7QSRpB+PlXC19pejSA+KX+8wOo2qBi8elsS5j9+VETe+wUlYY7jpVH7TcVZLoVbbuTsB5b6+VcAB2hlaykyyWeKW3HhcH9+dBu2vC1v4VwdwJB8xtQLhnb0KwW7ae3rEtqN4jarJxRc2HuAbFZHlI2+dX+EzobWpEwsWPCVJg/qKeN6VmucUPEdY8WteYgQPnWgDeYji0Hu+tNMa9Y61y1MWixirylSrsrFSpUqkkVKlSqSRUqUUqkkl4XCBjqalXuFjlQwXCOddpimHOqkGXBHdJx4dlWah4fDF2gU6cYz+GiGGshBH3iJNDJKjMuqhyAJ5fbQW0HITHyohgcKtqGYEnkPOmcPaKywgnqdhTDYlmYZiIFLMSwsJpU6QTLQ/h+F3HIYAkNOo1Gm/51sHYTClMOARGp3qq+yzEqMJeZoYq5RZ/zQ508o+taTZsBNBtvSZB1Z6Q72VcdfZnmMtALJoNw/EW3usBHg3Ogg+tQe2nHWzCxa99tPTapPC7FjC2u6ZhcuETcUKXIB6gbfGuEAm42hEUrTzck90m47EplEOCDpvt8aFXbabk6bT+s1D42cMyhP5Sj7q2ysz/pG9McKw+HyNbtXS2afCzkkegbUVzB2jSqUXYwmnC1OhBI8yT+dR+K2xasvA0Ctp5RXPBeJFWNp9WXSeo5H5VI4xa7y06j7ykfPQ1zSAJAdWZhOKMuSevLr/WoeJYwfjVp7W8KGGZdJBynNMyGDH9Kr+NUMunnWlTYGxmJXQrgwMa8rp0IrmnJmz0UjSFe1JJzSpUqkkVKlSqST2a8pUqkkVKlUzBWB7zbCuE2E6BePYSzkGYjXlRThODLGTqTAHlO/wC/WhwVnM/IdKtvD8MFtrlYZoIgaiTzPppSPEVLDzmlQTTzGRr+HC2yd96BnDMTopM7edF8QjABTE68xGUCZnY8/wDemeC8R5ZZ13Mc50WSIb5+hoVO4UkZjNSoMS2eynjow1/JdMWsQPDMQLo232zAx6xWw4HiC3s+WJtsbbD8LKAY9YIrBODcWTC46w1xM1pGtvHURo2u+pDctq07snxrPjcbpCu6ED/OiZXPoQAQfKquRuesoQGyIS4r2YW7dz5mRjpmUwR0ivOzvZx8FbuZSt5ndna68gkRAUgTt+po9bvA0+4EaGqKANpdqrWCnaU7iXH8TmPhw0awCL0ifOgfaLAYjFIMtpLd5GUo6OcsScwJKggRFXW/aU6mm3AgRUBJ3ji6Lcot9ZVsJw+6txTdILAGSs6/Pf1ox3UgiQJzCT5g0/iFG9V3FY1r+OsYSywU6vcO8AjKi+RLGfSqhSxnNXZqTKL7TsSO9S0GE2UhoBHiYkjfouX51U7dqbRPMV3xa873bly6ZcsSxPNuf1pYW9KkRoZrQA0qAJlOe0cmD2WQajVJNs5zAr02ZO2tMgzOIsbSMK7y149sgxSFdknjLXNdM1ddw2XNHhnLPnEx8q7ORulSpVJIqVI07h7BYxUMk6wmGzGTsKnhM3ko2865uwoyLr1NTMHZLmNZ5TzAIzb84pd26xukoG8lYHDqBHOY8v2KJXJUBbZEmdyASRsNd+gHU0zew3dgkHTb4xPP1qfwVL3eooVmEzlMhdOZiZA00G/rWc7Xu01DhbDeQ8RPdgXCfH92VBA5nU+7IEKN+dEMLhLdtTmQFZSABLawQ6n3suumnlFWVuGI2R3soxU/Zlht94krt7xLZdQK7xPAxcQh2cu7AsynLPoNxJH1+NJni1ONoulNnxKZhftGvWu7UG1P2jZrhQW2JOmxkmAAJ2FXr2f95et3b91TbyuO68OXMACGkTqddSdJrnhnYyzbRlysA4hgWJLAnY/EA8tYq7cK4KttVtquW3HuwBETAohqLVuqj6mHakaeXM5w1wPOQwRuJB/KvMfedVJFTUwIzhkAWDDAQJUc687QoFQx0NWVWAzItW7ATOr/AGovZysTrUz/ABu7lHhqBguHM90kiNasJ4Xt0qwBjZbugDjPFr1vD3LpgZVkDfU6CsswvaK/auG+j/aNOZjqd5nXYg1pXtRxPd4HKN7jqvwEsfyFY+Wka0/wyArczL4yoQwUGPfxRb3tzrUvBwB+9IofhEzMo86lD3qYcDaL0iTkzzF3irmNKZwrEuAeZp++smetM2lIYGDp+dWW1oCoOaeY1CHNNZ6JOO9QH72o9SI/QioIwmhZjlGw6k+QroOIK8YapnDL4BKP/LuCGP4T91/+U/QsOdQq8q85HcThyjsjCGUkH1FKj2Cw2HxNtWv3u6uKMh0nMF91vXKQv/LSquqSV1VkwKJORaSB7xpuxbFtc7bnYVFuOSZO5rnxS4xJvC0m6siQDJGmvz0rV+BcJfEquVVtraETlByyQ2nNjGpY9dAAIqlezzs6cTeVRuTqfwqupP75xW63sOuGthEEIAAVG8czOkk8z1pLinpgjXG6dMlcbysf8OqAAtsM0Bi2pkLoYnwk6iY/EK9u4AgoXClMsZTuGXeOhMyfKelEcbxAi6txVzMZChgTrOpUEjwgHT05bV1xrEG5l+yZSfusIyyTsI1WOfM0CtRGnVTNvD2IstQqwgLF4oMFtzmBAKPMRJgjWCdRv0A86N4HhhzgMc0DxHUbbb89Krvct4S6srLA1BggaR4omrXgeJZ7KgyCI0O0AaeprIKgvY4mzRJZdQOTvC1tLar4QPeWdJ+vM60RwqhRsdp5nb/eqxiM4B+BAHSdaN4bGN4CTO86RHlHXSnqbAHM5XpHTe94rt2CNSDrrrqJoD2l4o0AZZn9/GjuJuADMOs/GgHEWzPmGo6UUmEpL1tA/DT4py/2o6xLDeheFu6nSKIW7wNWhFMrvbzgv8RhGA95PEvkRv8ASaxXGYB0bKRr5V9GJYzBlbz+M0H4P2VW07sVQ5gCpPvW+YZWgwZ6EGi0arJjpFOIpLU5phGH01p20hZtNz/vV+7V9h/EXtrlzQQQoVI2kQTzHr13qkXMDcsOMykEHT/N6dabFUPtvFGpsgxGyhYEbR19YrvD3CQwI8Sjb8SjcEcyP60Q4ngYdyuq3LeZT9f0qE76hx7ywrf5tAAfiJB9POorahiJs2qxneFwgeMhgEhgDrHJvhUjHYZXgkwqiNiWPmB59TXNvECzbLczKpz0bxH5bUMsY0htJOY6k7mqgMxJHSBF7xjE2hJgEDoxE/GKYqZjsLlMrsahkU0NpeezSpRSrskexF/MZPwrhEmmzUzhOEa7eS2vvOwUerEL+tc2EuOY2m6exLs/3eEOIYeK8YTytoY+rAn4CtAxeCN3wga9egpzhnD1s2bdpBCoqoPRRH96nqwCkIRPXqaym0u3MY52hQ8sgcO4Vbst4FJOxYwT0/5QfKiT25GhI035jpTMP0G0dNKeg8h5UdSLWEA295GxWFlSrQV00iZO539KEW8AoaAihtZA5CjvfmRn0iSZ58hHX86b4jeS2jXOcfPyqr0g5haVRlOkbnugViuWDqCOmtRcVey5NCY6ctRv5GfpUTjGMtuLWVvMmfF4iAfTY79K4VgTM6iJUmdtulZ73DlANpqKmBfedcRzlYSZ6a6+VCuHBrjlWDCDG3Mbj1o2bmZ/r5/Ku7OKGXODl1OjATr6HQ6fvmfQAJO0IxaBLlk5j61NwliCP3/vU+1hwRMadev9q9u21AkyADsP3pVwDa5liR0jWJsqdJgtpBB/cQDXP8GY0IM7a69B8eVMvjlAUMczAxIBJH4Y6sduWxApq9N1siuQ4UZSN1LAj8m9fpV0sxtBC95Gt2Yd1u65gMoOpAA8UctDqKDcX7JC8cpUKIYktoB0Ob7o8+VXBeEXFT7ZYcKZyHMoCwJlgCkjlvvQviPaRjbUuSYGoAAGpIGg5EDfyqzIFPXEAGUYJGkyj8H7F3Wj3LtsC8qsXU5ZVlGYEyNSCvXeqLj+E3sPcNq9bYMSBlIPiB/CRo3lX0VwG7hrwKqF7wrqNJKzMjrXeO7N2LgRLoci26upJBhlMrt+4miojI1vd4stGkQdJ/B8pgSdmLmJNq1YWYVmZzOVRmyiTG5I5T7wFWHsx7JcRdvKj+ACGu3DqESTCpyLtHwGvMTovB+ypw5W0IJPdy5+9kzEHpGZ3aOreQqwtaSzaUICFE9SzEmWJO5Ez6zQKlVlW0t+kUALe5ME3OF4HheDuMllMiKSSwDNdOwkkayfh6CsS7M+zfEcRe46lLNlWMu0xJ1yqBqYBHStD7dNiGNy+4D4azZuDuxIztcU2ix5eFX+HKs94V2zxCSBlUfdWPCI2gTqfOqU+20lqe57/eTK1U0kKZdbfsPwqiHxjlueVEA+pNKqo/FsXcOdsVcWdgpyiPIDSlQv/Y61Pt/E6APYlAq5+yPhvfcVsaaW81w/8imP/wAitUytT9id+xhjfxWIcJIFq3MksdHcKAN/c+da9ZtKExSmLtNwx6BLVy4xaEUtExMA6eU0zgrFq7bD2meD5nTyPQjaqrxX2l2blm7aFq4AwjMco1kbryrvsrx5La51Yd0dHH4ejf16j0rAepRp1F5QQdzbYxxHYg2OZdbPDnH3o+NCO0PawYMLnXvCzQFUgMY3Oumn1kU12k9oFjD2S1tu9bLIynTy8XIedYlxjte2JfvHYyRsNlHQTyHn60+dBxT6Qb6gL1BvtNkf2l4W/bKiRc3CtCkMpnqRIii3GMSL9k5eakjkYPl1rGeGjDODbNq4SFD96TqdZghQY5jTWB8rPY48y4cfaAhScsDkxzAeM7a5Rl1iNqo1VzfOYWiFUhhHuH2w2YPAykGGJA0BmRIBAnY6bVDxnacW3ChbeQSCMomCQQdZnr8abc3L6u7DKORIIzBvCq6kyZzA68vKqzxa4DedZmCRPLTQ/lQHqM5va0PxXF66pZes0OxxwWrDXAoGuUQcwnSNtM0NsKDt2ni2kqIcE8tSTqBPuxEmY1mpw4R/7EgUB3AzGJA0BDE6qAROszqdNq8xfYYXEDBlEE5VBJEEH3jy+7pr7vrN6a1WOMgRrhdBqaqpsIT4TxN7lkOqwpYqAOg29akuWVhm0LCQG6HT4V4rJYt2bABYys5RoWPva7QJ2qdxHDmdCCw1g9em+labUQtIHr3QrVF1kqLA3t5dJX+KoJiVGbLqdAAGkmRqNJHTWp/YTAWzevXA5i2FCrJgFp8fQtCwOgFBcbeJZrbocwgakasRJg7AREDnNC+x3FbtjiIsJbburqEEH3rYSWzE9AZ/6utZ9GqpqXItbeL8QEqU9QuD5e/5mtYi6CDOggj9KpHa7DWQVvFdLagASdSW0mOQkmjPEcWQZYQsmPhrQjv7dzOzq90wQLag6k9fSPh8aNxHF02sAYNaKqmSD4eMHLZyFHtRbylv8xCzpB30I0/1Vf7GI72GA8JENOkGDy67Vn99btp7ZuoQvNXMEgzuehMUS7Pcbum8UvZQxMRIOsAiCDTiUWtqJJuAfYhX4dCP8PoJcsRhM2QcpmY26j40mw+h56n6H+9O4vF93aLRIA1jlUTCY/MRMawd/n66ih3VWPeYgocrcbCAO3l4W+HXmIWCF0YAg+ITIO+k1mPY3DrebLh8qlxJDeIINj4tysbc+ta320Wx/Cu2ITOnTMV1Iy8jHPnWVYTiLIVFootsgqpgAEDMDm0kEZSI/rS/EVWU8hsf2h0qFV1H7/26/aaDZ9muBYZrpLOdyHyj0CroBSrNXxt1yTJGpGh/vSov6B25hVv9P+U6aSNnX9hM2t4Yk6KTHQGtfXs33XBcGYhi7XH/APvCV+iqKy7A4ZsRiLdkEk3LioOgzMF2Gg3r6f4/wkNgrllB7tvwDztgFf8AtA+NTiySlpn01GfSYrjLmW0W6QSOomneynFCXZZBQqwPTqNPmKj415Rh1Ux/SgHAcX3V0z7jaT0/2mkqCAqSYow5pYOIIxzpbPgMlQdAOcTyqqWLvduc0RzGYnfTQg6kH9atFvFHvFTNMA/2+NRP4ewjubg8Q1UKJY5hqROgAObXl60WjglLbxzNRASdpaMGhRbWQ93nRLr6EHK+mU9FIIPvaTzmoGP4v/DHJbY5RB5GY059IHyqDdxu3eNnJUAKJ8S+HKpI0jwrHpRS1jUNsI1pSXnOxJJZWJOkTlYE+Q1HSaXUaDcxqkAlNgwz0PdvLSLzW8IjHMfvamfEAQoHQCR8ZqlY7B5HbWZk/PWrJxviglLaCABsdyBop+NBbrSAx3LRHOo1rYmcCSZe7eKZbj2xOWcw6Kdm05gCGA5m6PgW4c6sBprqo1OiqYGaNC2/yHOareKvnvpWZJgQdScykeYJ7plBggkwaLcPvd3AzSdNIy6ltScyzuSYmmaLLTqXbabS81PHSHn4lat3BZPvhC40kEAjSeR2NQ7mIPdG6UkyTvrGvwNBH74XMRAUgXSAxJJywCoHUa1JwGNvLbdbmoYiIXaQYjzMTB6VVuMAb/EBAz/EAT2a6rGVrjHFMM7m4+HvZyJz5WVQANJYNoIEUX7M4tQudFYkqDB1IWZHlEmduQqScMqpMkq4zaiRryg7jfQiqJwXjmW8oIbPdvXSqzHhVltoB1AKnTyNZF2rA2384LttWW9iahirIKh7jSBA65iSdPPQET0org1s4dRlUBmAYnnqNI6Vm+L7VWwHtd5l7liGOsrGqwPvE5tI5mmsb20fuwQCqossNSwHuoD5k60fgC1NzqX3795lgKZGpjYQr2+4tJXUAbE858tP3FVHBccS3fDoBGjgawpkBl13kktp10ofw7jd/H3itq2SIJ12001PKJBjzpvG4Yi4EYhbnI/5QN5FelDkItwb37j1jbVUFuz222my9lONX8Tbum73aFcuVVEkKSYLAnmBt60T4ThgihruVnGmYCJkmBHKqP7OMV3Fm7nIz3HWSOYVdD66mn/al2l7nBi3bJ76+bZGWZREYOW021CgUv2ei+o3I/N4vUVkBvgGWbtfwq1i8O9ppAImRoQy6g/AjbmKyF+GW7tlbTO9o25JZVmWZpC67RM/GKvY7cpd4ZcvZh39oC3dUafaMIBHkdT8COVZfZ4xca7bRAc9xyWG5Mk5Rp6/lQ6hAcEC9u+LFlstpZLeGNsZWTOw0LePxEaTC6D0r2rNg7l0g5rd1CDENbedABO2sxXtCL8Pf43Hh3TUXiaQAGj7TKPZNhO94th9NFL3P+hWI+sV9Ku0D9PWsG9gWCzY67c5W7J+bso/IGt1xL66b/l50TiDzTKpC4Ew7tnw04XFXbf3T4kPVX2+RkfCqYuEaGLbz84rX/atw0PZW4vv2zqebK248yCJj1rHxiCbeUnYxBFBoWsbRfiaZR79+Y9w7E/bISegnryopxbFLbbMwYofC2UwRz+I02NBcFhJMTzkeUVYLuH/AIpHtj38hPxXUH5gD412qBqDdOsvRqWUr1kLE8ZVgP4bNAhDnhSZ8QAAmQCDr0mpHBLVwXgTMNmJM+8usfCuuzXZpra9/iCTayhghBDGNpnYHUdTNLjONxDA3GlFGlsAQBMABY8jPwoTlSxpp6n3mUZjbMevY0vcZhO8L6DQU+WGUSdc23XSnuF8MyW0YwZQmJ5kaUOxBjKOcyfUSP0oeNpamnWXuxiRfS065M5VSVMkGTBB0JHjTTbKQuviqzcHwIvXEZg32bhcjeKIKmcx25SNwYBJrP8As9ilFjxsoS3cCOMsl7d8DMDAmPCSNdz5VsPAbB0ctKqhUCABvIIjoPD8BR1TtGEcWroQytY+VvOG0FxVcdFZHhvowNTOI3jqUH3ZExyPLl8KmY7Ai+7gnLl2I66/Tr6Cqn2hu3bVo2yw8JHiBPi00311Ez061nf1C2oKDCcU4NMd46fQSDxXtAoU21YKxEGQfBm39Tzn06mqX2fuFeKd5dWO5Q5NQQAQVTbQnUmRzk0+uDuXWd+Z18U6ny+EVH4tg2w+WGzZgJ3iegOxq1ACndVOSJk9oSMiHX4bb74XCAWunOrHaTpz0ERrXXGOG5rBS2QLmYs2xBCiBMbayZpviveLh7FhcpXKLhc752klRPISNfWoODxpD5W5b+Y/WiBiBmDAIbBz4yPw/GvhLarczLJYoEMDURJK7yQR1FTG4FbJN25ebvSshdCqgjSZ5bfOifAOy/8AieGu3Lj93aN9zh/RQBrJ90xHnXPaPgN9CMoS4hK25B1AGksTsCRv6U6vHqpNOrm3S9hNGlVYfGLjzgKzxZsOA9oqSFYKCZBY6KSOikzHOBRLtT3nfh3ckizZVumbIsnyknavMJwO5aYEm2yuY2YMNRoJMfIU5x7Fpf4nbwpZhnuopgTCk5da5W4peIHJ07s7X75DVd6bC2LgfuZD4Z2cfG2LtjDKLeZg5J0XMoIAJ6GTp1q/+zLsMmADNiTaa8SMjDXIoEQCR4Wncj50Vu3rSWmRQLdsSAFGXbXWI31qJfxTXSQvLZgREQDsT1rH/wDIVAbLkeMEqiaGgEabUqpGG7RNbXKu3n5gTSrSX+r07ZU3lDT8ZTvYVwwW8Pibv47ir8EWfzetHvkgEnfnVS9kFkf4csc7lwn4EAflVvx85G8gT8gTRKpLXMfWwa0qXFsK14GInUSdhPKsmx/Y67ZxDh0ItMPC41EiIB/D8a363gRkFDcfwiQQOfI6ilEL0bkdY5UFLiAEbFtpheBwB7wQRE7/AErSOGdnbeHsO5Mu2UF/w6iB6E6T5CofF+wRDG5YEHmh2PoeVPYbi3d22s30IVlgnmG3BI5gEDUUQ19a2MRfgmpkkC/iJSvaVxO8t1EBi0yhh1LqSDPmDpHIUPs425fSxZbdc0HyOiz1jX5VeO2fAP4nDlkgvbIdY2PIwejQfjFVzhPCD/FQYGRQdNdTP/q+lGV0FMCwuL+/vEXU6rSy4hQFAHLT5AKPrFVXiul1gOQVR57fnVr4gsLMkeLf/qI+pHyqs8WUC5dPR/oBp8fCaBShVxC/ZVQ9nEKGUfbWT7oYkCVOUQZ1YVqVjjjrhrWUZiSoadW1YjZAfvhh0036472P4t3GHu3TsXRGMahXkMV/zCVI9PWtR7NwtoKoAXMcjA7oWdsxJ3zHMD0LHQU7T1KTbyhqZDWEkm5ct3rjCGtvmzR9xgQAddxqZ9KrfaPGvePcrCE6nOAQTroOQNTuP2LwOa27gIS0Ab7zpz3/AK1nfaHjeqpbNy47aEMCsaDYEfuKz69BqlfUBjxl+JPZuLrcW9Y8/GCX7i0pF4AjM5IAC7+E7dINEMEzKgW+ym7rMDTXbQ84oXi7Rde5xZNu9ChLo8TdVDxqy7Q3vCOdOXreIRmN+0Xyqpz21YrBgTOw1jWq1qA08n8+sTqUjbXTyP28/wAzntajsEY3CoAgaTBMR9RQOzihburlYNMBcxgTI5/dGp+FFuL5ruDt3e7YAswVecKNWGnuyYqm3n8SCDOaekimuFQsmlulxAG5bmn0Xfxa20AVVUBVjKRlUHfLAAI0mfOheMvqLDGdweg1aeuxkT8KoVrjd20qoVVgoAHiMEA5gCD61ExPbLNcCXABrOh8I0+h3+dZn6SoWMMH1GwhKxjC+Ms20nL3ilj8ZIHlpQW3xPPxCyzMFDXJbxZSQGLL4unIDnRbgN9e/BU6KlxhtqFtsZnmfOqJxEm882xIQBZnUx69PKtXh6QK223zDvyURf8AzX9B/M37iGKtvbchcwfJK6ktDAwY23O3lUK7xkXWZUhQBJIgASwyjTfYaeVUjhna293cPAc5fEJGo56Hf+tM8S7TLYWBbOpJzTopgASR4jz086xxwjk6dzFjVBPLL6Ge54lQsNpMD12NKstHF7N7xXsQ5bYeEqAo2AAO1eUf9ERg3/2mMrw5YX1D1E1j2O3h/AlAfElw5vV1V/1j51d7kGQecj6VhPss7YrhsTcS80LfjxHQC4pMT0BDET1itfTi6PswrUqDSYyqatoUwRBUDnt8v7RSu4eh63Cuo2/Z/WpdniM70EFSLGXNNgbictgp3qPe4Faf+YiuOjZdTy35daJriVNNcQcd20dDtHPTntU7Jd5XtHvbaA8dba/KWcqW10LBVBO4gDYADSqp/wAD37V9riOtxXOoIyso1iIkHl0rR8Dw8W7aqo5Ca6e1Veybc7mWZ6bctsDbvmX8Z4TchAUaM6yQCYEidvKaq/ErRNi9dZSC9wwDPMwBHT3vpW6HDDmK5GEX8I+Q/WuohEEaadJgXDuDXWw9q2lu42e4bjQpOijTlzNXrsxh8Zhbgz2n7pwZVjIUAZpABMGRtz151oV+34fCaawuMymLqyJ3HL+1H1G86lEAahmeX7MzERHPckiao/aDh8E3UtguwykxLKB+HoTtPltrV44imYZrJ1WCSOVAcVeNyQMucCWLNlETvtpRKhFTBjtKmtRLVNvuJx2W7OpbX+IvqpvmYJ1yAwZ13eDOnUAUat3RGWM+6soE5ixBLa6ARQk3XuWQbYKxmUzyZdAdfIfCu8AWJGde7Ug5lLR4hABB6HoTvXn6gfUb9JnlQrEDABgztFwS3i3tq2ZRbW4kqcoI3UkDTSNBWbX+wz2rhLMYViBrJAmV+lajh7ej5iQZhhH4j16dKA8XeyzNml3Kkd0pg3IEHL1IWNB1prhqjo5QG4neI4fVinvj6yo4zubSMWfPdbWZ2+HWmvZ32H/xLEXMxItWxLlfeMnRRPMwdaq93FJYclbKtM5Tdlo15jTX1rUfYr28LXruHuhQXVWt5VVR4CSw0/ytP/Ka26dMg36RGkuliDky+YX2aYGwkrhwrHwFizFsr+FhM6SCapPbL2c2MEneYZiEzAMjEEjMdCrcx5HWtQ4ri2ey3iA1GmnX6RWTdre1aYm0bFlcyK4Jun7xUEQo6a71OJKhbRqrTvRJqHvxBODtLEgaefOpKcKW84XKGWJboAOvQf1oRh8XJFpSDlGZiDzJiPpNWfg+FItvfzHKgJACkhzrI0/fyrCqK6m8y0UHeGl4FgB72Gs6wR9mp0j+xpUO4XwK+6s1xVZmdjNy4qsRykDavaqe07z6xmy98xPE35kUR4Bx+/YuA27jDyJlfkaE3TqacwpEia9QVGm0tqJe82HhvtLKwL4yxEtuNddtwYjrvViw3b3DuRkcNPIAzrzArDeJ4iSQIEgan0k+nL5VZ/ZNb77iNpWErbDv6lV8I8xmK70kOGDZjjcUUvNZs9r7JOpI9QR+lFP49b1psjKwhhsYBOokjdjEAUw18i2rFcykNtyPopnOGnUdKicTwV42Uu4Rgt5XBZLhIR1iNQuzgZTmHNT1qzcIFBsYOnxjVCOX6iTeC9sFZBnIDL4WXzGmnOKOYLiK3QYg1knEuw17EYlr6utrNBZBndQY11JX5072e9nWMw94XbePygHUZWafIqWgiqU0a28fq0f9NvqJsUAVExl8INaj3OKgDK2p5kSPPY1zbvJdSZlTO/lpXWGMRdaRXLbSNdwrwWtmdjpt9dIp4Y5LgKXIW4N45+n9Kr2PsX8LeW4t4/w5OqxPdzIJ6FfIzXnG8baCrlUsuYMWU6mDJM9TQL2/EeFPWR3dCP7zi7jxhb7MAcjwH1000DRyO0mnuF3FuPeUgciDp4l5wegkVB4g3fpmlfH7oGoIj/eq7w67csP4x9qhGQsSFZDIneDpoT6SKrTUs1ozWIRNVt7ZHhLjexbFu7Mwx3jTpPk2u50g1V8f2purfWwgZmYgJz56zO4561YeK4q3dsC4jAqw0jWPL1FUjE37lnHYXEnKe8Y2m0gAnwsfIsrBvWeVc/TpVbnGYB6NNxqI3lxt5kz52kMZOp08p6DrWb9o0TE3LDWGKpnugMDqCGVVPXXJM+dabi2QoGaQuszGw9arF3HYIsqhCSxYAok+JfEQSvPY/H1o1Ph0pPy+8S1XhafZgA28/wAyqcY4MMTAcquKjRtkvEaQ06JdPI7N60I4Bif8Oxdu+5Oe0xm2R4joVZT+GQSNauXH+HLcw9wr3ySkw6ZZy6jczyj4iqvbtfxai1iQVvjw2rzbPGyXSN+gfcbHSmlNgATM2vSW4Goau/of5l3w/tBxOJDsllbSi0zpqSSwiOURvWd9peN37l3NefxjQlAAvyUAbUawPEMVaa1Ya2tvIcniOrciI3gjTTyohxbsTa7u8Q7FoLKBByka+KNxykUdadNjZTc7+E7zV6Wn/wChe+PflM9wPEWtsSp1YQfmD+lar2S45ZfDgC6UOfbT7NdyYJ5wNaybF4F7bZWEHTzBB1BBG4olwm2SQoXMSZiNfOCNaW4milVZmKhY4m44HtJaVSHPeamGygmPMnc0qyK92evlibdzu1OoUv8AXfSlSA4If5h6S2kjcGVE11baDNdpYmmmFbV7zjKVyY4z8+daL7F7RFzE3BpFtEB6Fmz9P/l1TOEXsMqXDetvduyndKDCEeLPmjWfdiPOtX9n+GtDCXbmLt9x4vs7QJtgoF99uZ1JEnpoKGahU2A+pNh+ftKMpYd8ueH4nbUwXUXTE5RObb3RrqP05zT/APEkTGx6iNPQ1n1vtWtgMLKgZjBc+HLOkpMM0a1NwfGkW3Je4WJMZgZIHQbAUjU4k6s29/v9pr/09VVSrmw8SJZ2vKDANJMVnm3qJiPFEkf2Jqq2+0DFjmNtFjNLSMqDdmM1D4f2yuYq+LWEtBtyzMWUKo0zHQ6c/pvVRxGoEjYdek0+3oHr+80FLcNtqy82PQb/ABEVExeMMKLbAESBHX3hv6EUN4hxVnHd2crX1aDJjwgDXedDy6Tzp/DkWgxLoHbWdAFnUAdANdT1q36hXUaesi23OZxxDi5EM5lCokcoO/8AtQXD4m063GFyBmyJa0mF3bXU7x8KH9s2Fu3LXUyuWICz4joY6GHk1S+HcOxV1RdRhbU6Lrq2n1+NV7LVm8G1cU2sovfpLhYvYjAYgu1s3cK+5XUofxAciOY51YeI3bV+2gJDBvEjD8xVS4X2mu2QLV+2VOxaCVbzn7vpRi80Ww9kAMQWyGJfUA5QPvRJ03A1rjoRg+sqlVTcj0MXCkv2712yym5aZTcD6QpGmwGhM6605jcHnU23UsrEHQwVZfdZTyIkjzBI6GpPA8W5hmX47aV7xHGnMQCABy6z0qp1AwgKFYJ46l10TKWFtUIILZjJPM6TtVcu469hrbC0xUQZAA1+MTMTrymreb8KQf8AflQXiNrMCFEgj9Iq+vYxds3vmVC9duElZuPkVTOpPdPBBGsj3hRTh/EGVct1TosrqQ5HPQwdJn51xwV+8toWaBam26LozI0gEgbxLLJP4aPYPguSAqs4U63GIINptHjLscrSN/fNOOgYWmK7FvinWCwb4sZW8WU/Z3wJCmdFMRmGmh3Bqc3CWW4SxzMDo8FYnURrvM8+Zpngw7krYVmQq9xydMvhidf8waQKNW7DyA2Ys7j3TrB2Kxp6jnTioGVWS/j9Ok0+HIqhbnI6+Xf3ym8b4Xca4e9sLcTMArKclxVOok+63xB51P7P2cLYuEd6ufN4c4yPqIOuxggEEHea0Z+y6E5br+IiNAPh5NFCMR2IC3T3qq9sghSeebQz0gwfOsupVq0ucjHhKa3GXsfEb+v/AHK7iOG2cx7yc0nUXYBk7xOnpSoP2h4rbwl9rPdrdy7FveUclM9PyIpVxbsNQH2kNDhmN9X3P4lItW9K44fghcxNu2QzB7ighYzEEgGJ0mJp+zc0pmziFS/bdlLKrKWUHKWAMkAjY00pNzAVhyAmXnEYi3hLrWcNaRXXTNbGd28+8ed9D4QN66t2blyWusVYage8Y31Zpg+QqUnZ3DW7a4i/cKF/tFt22jwOJAdon19CKaPFnxDfYpA5OQYAG5VBuAOZrHNS99Oe8n3+YKq9Qm1/oI7Zwy2xm5wdTJcyOR5bj5U6LDR4hDe8BO2mhb8Tc4p+xgUtA3Hck/ifl8BoJ5Cqpx7tNLlbMvO0/i6iN6BTRqzWHrAgG+YaTgT41jZtK0GC9xtgBOp/fpVm4Dbs2nbBYAB2UZr97lm2ALDfmY5etZ7wbh2O4hc/hhcyogzXGzQqKTqXy++R0+taxwbBYfBWf4fCQRvcutvcI3Y+U6AU1UpBAFdr+A28z+I/w2XGkes4GEt2gy2o7w+88aknz5DyoVx/GJZtNdusSqAGAR42nYz11386lYvFqTlTRdWY9fjWd+0XiRuMltTCgFmUctgs/CaY4enfJmzxDilTLHfp5yLxLt53iMiWRqwKs5DFCJ1VcuVJBI08jM1FwWNvEtfd2AB0HJnIgADrzJobwjhxdgBqSQB6kxVg4jaXMLNsZltzrsCQPE5Pmdh0Apt2HwieYNVr6iZxgu2rgZLtvOOZ5nrp6Uct3rV4K9l4YDQTMA9PwnzqqXcGttJYy79OS84HKdBUTunDllJQjWZiKnKZZOIPWX6/xmLYQlh5R021FR2xQbUsS3I1Tv8AiW5PjObzqfguLh2EaesD9aE1JhHBxC2yZb8GxbRtZolbwqKNYB/fWqth8fsQTp0o7hOPFhlW3mPIGOXnS70yTaNJWAFycSPhuHW7d5rYCDvCAM0QMwJnX8JVW+Fd3cSJVTmvOrdw4Xw2kUyDmOmwDrmEaga1nfE+0d172YEqVaQJ1kHn8qP9re14Ja1YIghMzrKrMKzEL95y0zcbXp1p6lSKjmmbWqhjdI1xPtC0Eo+Z7RtEtoVLaqQBA8I008qMdlu0JJW4lxjcQjwsWga6GOesfOqbfwotYJGPv33LD/w7UqPm7N/0ih+Cxj22m2xU7aGrsmoErE7G1rz6ew3FbV+CpmRMHkeYMcxXPGO0FrD4dnut9mujArngEgAiPEIJr54/x7FWoZLrIQIlYB+YpcQ7c4y+ht3b2ZWEN4UBYb6kCeQqqhiOk0V4oabOMwrxHFYS9de49y7mdidLcgTsAVuQQKVU4XCNiRSq4pACwgf1P+keh/MI2qh4r3qVKqp8UNX+XL32y9yx/p/8x6smA2X/AMNfzalSrD4j5Q8zA8P8w+UG9r/5B/1j86pfCv5r/wClvypUqa4H5UCfgM0j2cf/AA656L/3vRG//T8hSpVWp8/6zS4H5i+RjbbH/SKyztH/AO9XvUfkKVKtJdo//Ufljzk3sp/Ot/H/ALHqTgNn9H/7TSpUA/GZ5swViP56elv9a94v7j/6v60qVW6rBDeV1f39KtPZ/wDm/L8mpUqdO8udoYXd6ncK95P9X/8ALUqVVPzIRfkmZxxT+dd/1v8A9xqKKVKiQYhnj38vCf8A04//AGXKFYf3h617SoS/D6/vOjeE+Ify6D0qVSntCVN4qVKlRIO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hQSERIUExQVFBUUFxcXFRYYFxUVGBkXGBcVFBcdFxcYHCYeGBkkGRcUHy8gIycpLSwsFR4xNTAqNSYrLCkBCQoKDgwOGg8PGiwkHyQsKSwsLCwsLCwsLCwsLCwsLCwsLCksLCwsKSwsLCwsLCwsLCwsLCwsLCwsLCwpKSksLP/AABEIANoA5wMBIgACEQEDEQH/xAAcAAABBQEBAQAAAAAAAAAAAAAFAQIDBAYHAAj/xAA8EAACAQMDAgQEAwYFBQEBAQABAhEAAyEEEjEFQQYiUWETcYGhMpGxI0JSwdHwBxRi4fEVM3KSsoLCc//EABoBAAIDAQEAAAAAAAAAAAAAAAMEAQIFAAb/xAAoEQACAgICAQQCAgMBAAAAAAAAAQIRAyESMUEEEyJRYXEy8EKB8ZH/2gAMAwEAAhEDEQA/ALmn4FTCobHAqcVkGkeikNOppriCJqjapWqN644heoHqS7fAqle6lbHLCuOHPULUxeo224b88VIaijirqeKyHW+9a/UDFZHrY5o+LsHPozjV6lem1poSHimmnU01CLPoVaQ0opGrjmeFKBSU6pZCGGnimU9ahnIRqSKcRSVyJY014V414GpKnqQU+mCuJHCvV4V6uLI7tZ4FTrUFjgVOKxUPsWkalpGqSCJqz3W/Ei25VSGYfkPnVfxd4jKTatnzfvH0/uaw1+8T3+veiQxuXZSU+IQ1vXnaZY57A1SXWO3rHsaqok4Aor0voT3mG0bRjPf86ZqMVsAnObpE2lcxO7d7d6N2NZtgdvWj/R/8PrMAu5J9oFa/R+CtOAJXcKBzi+hn2ppbOfW3DoSCG7Y7Vluv2SCcV3xv8NtK43Ww1piMwZU/NT/KuY+PfCbWHKsM8q3ZlonHhsFy5WjlTimipr9qCe+TPbvUNPJ2KtUx1IRS0hrkW8HqQ06mmuIZ6lpBTq5nIYaetMqRa6R0ezzU2Kc1NqES0NIrwFeNKKsUFNMp1NriWOr1KKSuJR3ixwKmAqGzwKnFYpoM9VHrGv8Ag2nf0H34H3q9WN/xA1kW1X+Iz+RkferRVuirdKzE6vUF2LHkkn6zVZ2j5nn5e1P45/KkNw7dvYkEjHbin0hRuy70XR/EfPE8e1dB0OkFtABWZ8LEKOJNax7wAk8Ck80m2aHp4pRsIdMvkNzWw6drMRz9a5re6he2k2lAHsNx+tVdH4uvK0O/2g1SEa2HlNdHeen6kyFI7TWZ/wAVOnltL8UCTaIJxPlJg/rTPCHXjfs3GnzoJHrEZqK31t7ztau3rexwR8MhZIIPqZ/5ptzjKFCMsbU7RwPrmiBaVAEyY49jQJkj+lbrxtoWsXrlkjAPlPOOVMnnH6Vhy05omFtxAZVsaDSNTgKRhRkUPU006kqyKsQU400CnRUHIYakWmEU9K5nRPNSUT1vRGtojTMglj27RH3/ACoZVYytaJsYRSivGvCiFRaYKfTQK45irXqUV6oOO8WeBUwqG1xUwrFNEa7Vzz/EG9+2tr/Cs10J65v48/74P+mPvRcW5IHk/iZdrv605IIn07VG4zSTJjtOafoUs2nhPTyN3ajmqtFoAG49uAB7yaHeHBFoUZUVmTfyZsYofBFQ+Ar92GYkjkIjqAPXJgmmdV8CiztuKbq7m8yPsIX3UqTj51oOndU2GJMVZ8aeJgLFuykb3MsRyEEn7mMUSM20RLFFOyr4d1jacgrjOQe47zRTUf4bae/duXx8XZeIaEKh7bCOGbO3vAxWKv8Aie3bA5Y/zrX+CfGN8qR8JmQKx3AHAGc/33qcbp76KZIqXXYD/wAXOgPpxYv+Z0+GLTExykld8fvRORya48/Jr6b6trbXVumai2BDfDLLOdrqNykfUD86+ZGiZH9zT2NR/wAehDKpJ1LsQV406kJogMSmmnUhqUiGItOpKdXMhDQhMwCYEmOw96t9NYK6M6llOACMHMH/AMhyMd/lRDwsytda2wBFxYJImIz+k/8ArRjpemYtesIA1tbha0yjc1p1EyFyYKmD7j3oU8iTaf0VugJ1rUqD8O1cJtqFXbHlxydxM0INbHr3hdpusWtqYVswsKIBkzx9MyKyF7aCQG3D1jbn2BJP6VGKUWviSmmRUor1KKOQKajBqQ0yuRLFFJSxXq4471a7VLUVrtUorGNERuK5z/iJaIvWjGCpz7giR866O1Zfx1ZRtK5YZQblP+qQAPee9FxOpIHkXxOar6UU6RoRcb5c1S6Uivc2seeP7/lWu6f0q3ZHxZIIESxiSTH4e/8AKmMsq0Vwwv5eAp0zSbVipL92KTR6wOu4f3HNQ6gzSL72aKdLRBqNWVG78qHp1RVYvdJZjwBkniPkKuau1uAHoKHnw4d29H83o2QO+M0WFeQMnJvQR0Iu3rim3pBcHME8iYzniumWer6nR6bc+htWrK/9zY0xLbeJPciuadO0t5Wzf1CkgibWxRB5966B03pD37D2DqNVcF6A/wAX4ZAEgnawyDirx70yzg6tpV/foH9MujT6rUhD5GtXLi/+DIXH5cfSuG29M7AEIxEDIUkYHrX0L/iB0C3o+nam5bBBFn4KEksYaE5Jyc1gdDb2WbSjapCgMBwD/vU83gXXbEfU5Iypx+jmgHrWg6H4UN/Du1qQW3QDtQLvLsP4QMxI/OtdoPDFpibzacXCWO7BZZHl4mM+1FLGnuIS9lVFz4e2WTdll5KiJkCM88d6mXqk2l0JOf0cl1fT2thWyyP/ANu4AdrgehPcdwcjiqprY9d1l+5aXR/5dt1p/ilURjsG3btAC7gPfANY5sEg4I7dwe8inISclbLp2j1FOjdHF8tLRtEwB5jHPIjiYzPtU/hwaUttvgncIM+VQe21lMz9q2ev8MBHS+l0BbhG63B3+RVE87QpgZg8xQsmXi+P/Dm6MsngnVC4xso9xLYDl1Kyv7waJloOcCi/TbDEXHc23ubtzFGJJI8oLR+FvUe1N6j1hzqUtWSFKQ3mICuf3lK98YGMlSak1HUBZX/MJbGQm7aFB2nuDHuDmgZJSklF9sG7LFlnX9oh+IWXZcsXgbtogH+EkEDAJEz6GtLp/H/TtMAlvQWbd9lB2hVVNx4BuBSVJgfu9xQYaxnFvG4MIAjbAYbgxK8bT5p9o70OHgp9lvVLs3pdVnhiBK/vAEQAXz/zUYJunZFfZF4y6Fc1moOpSymnR1Vdp3yzqJJkJDsQcFTBAFY7qvSbmmufDuCGgMPQqeD/AH6V2zw71bUW7T2NUjNauBtjGH2MZIgcxuzHauTeObl4624NRtDoEUBMKE2hkj1MNn3mmsc3ItFu6AJplSGmgUdF32JNepwFJXHI7zaqQmorRxUwFYyNIju3wBJ4rm3ijr9y7NvhdxIzyAcexHf5iugdYgWrhmPKf0rlOt8xn1/Cex+foaNiW7A5XqgbcQGYwRWo/wAP9Uj6rZq2Y2rdq62w5DHbtUev7xP/AORWUvJBz/vSo89yD2IxTzjcROMnF6Nr0u98FikypJ2N6ie/vV69ezWe6dL2greuD6NU6atso+GXFZ8o7NCOWlQbtXAeTV+3dWsi2oYU9NYxnNVcS6yeTovQNZYW4A4Bn2k11Tp1yzsU29kHOOa+c+ma11upcByhDe3lzmtUnVL9pRcth7jPJtW1WRk9z2Uce8fOr48nB12DyNZHT0XP8bPExbTpplOVvu972S2zbB91P0WqvgjSae6dQNUTGwbQCZzOcfYeopljw2L6i7q7gZ1u/tlBEswAaN3AG9kJ9lHIrR6XT2FtG0ikMzENcIJ8sRJHMgghfnVJ5bavtWIPYQOm1WxERBbSMXWcC4EH4BsUYbbB+hNTdR6ILTfEVAQZMoxloUtDL3g+bcOwpLGpMAh5EBSG3BygkkKIwIjtJ7mpx1Ndlu6dy2wj23gzEyEx2YnAAmMTVeUJ92V4hbpXV7bMSQoMKNwHI/1GJAnjdWa/xN0WjvaK7b3aW1eclrTXAoBuHBIIjzkSN5mJqgbIT4hD3Cv7PJlSV2knDATDAgYzWQ8U6MX7i3E3ORCKDuCycAbex78dqri9dJvi0S9I59Y0nw2VngbWDvkNEN5VEcliDx2I+u7t9c320ZSdhEgETt7gQRHINVfEPSBYuW/iQzDyoyghTt9ZEFgTk+jU/RMoKgru5Jicd/Lt7YoubKppWUlKxt/w6Lt4EEBUUh8EEAtllIOZBHyimWdbbKFTjasxI3ACApAMfwj60YufEQESEWAYXzbYUhS3uysRz39RQtejo1xLuYtmC8bUaf3TiWI9vShtqWn4KrZO+pCAQBLL5iBAnu0HgnBI7GR2qojNdKtbusIIO0XGNpivmgpMAniadrrqXWtxIKiSh8vEZj0yPzq107QkbSikKJ24kHM/WrclBciXo0nVvFAWwHFoOXaFmRG0DdMdprNmyL1v4hVWkElSNwHc4bjvxRJHa8zWdoTJlVG0cSSfWYBND9ZeW3prhtlJIVCASZYnywTBGN2KtKTkk49hMLUZXJWgI3hvT3Yw1gmAGXKfVWwfoRUfWP8ACvV2ASF+KAJEKVJGBOfL96t6LdcGTLAhT8/WDiK3vhrxtc01kW7rA20T9n8RHJbIBSVkjbnkcH2pjFkadSY36iWJ08ao4Xe0zIdrqyn0YEH780ld56l4i6HqgBqFa2T3Fq4ykjJyqkfmBXqZ5IAqKqT8/tUyXPofQ4qBCw7T8sH71KtxWwfyIg/371lIeIeqab4lp19VMfODXHLWoKkhh7MvvwfyrtF1WAx5h6Hn6H+tc18aaBRdNxBAb8Q4Ib3+dMYWrpgcqtAG7aDD27HuPZhVG6hB9CMg/wBKsIxU8SO47GpniPNlf4u6n3pxNxEwv4eun4csJUkq399jVjW28gk5GQw/eTsfmO9W/C6otoox5mZHb+4qv1Cz8M7CZRso/MH++aTbubob6giBbZb596nGlIIqlpLpDERBHI7fL+dEHvbon6Gol9FoNSQe8L9INxzKq9sSHG8I0HHlLYJ9qvdF8RutlbTIxFlzb3qM/ilRj8vqaAXNBaKn/MFgoUNgnKmRMiQBHrVzwjeWxrYDN8NwwA5Jgb1x3PlP50Gk0AnJ2g+NLdF29b2SsKWgmV3pjj5RGeKCanq1xH+GHJRGg4PeZ3A5Mz75qx1Drm7UXmbcvxFUAcYJZV3eoj9aFvpg4uIZ3SAT3kiGhvbEfOh0ltgJfgN9M8QO10gAXOZDMDgZyewwO/tU1/xBKhYFuDuIaWAaSfJPAlhMc7RQFNN8FSqO7vI3L2eMjfidvt7Zmq2r3LbaQSZDDvnAz6mRNVi4v+JG7LnXPFd7UXdwYxuVI4AAG4AL3/3ov4W1pv6r4t0q6WICrAEucy38QGcmYrG3rqje0CE8wz3Kx+vaneF9S9shxuU4IkQZ5PPM0ZxqLkTBW9ncHu6e7tS5YV1WSu5VYqcwVJGD71kenWwupdLQTbcgHmRtk8geXzDvyCPlVtLQvac3A0sok25Ab2KkmIk5rJvq7yXnA2hQi7XUEjldwDRDnke2eaDNPIqZeSV6DnUdXaTUfBUB3uBw6gLDMSSRIE59PU0G8SdVvotu2twW7ceZUkBTLbRnO7aBQ86Rlf4lp2Nw7iYw2ZBKnuSJOPWtF0voVvWacfFlQrmEUfjCxh2PGSSTyeKvFcKZVxpmX0OnuXAoB+K0gA8PcnbtUnkntPt7VodB1ZURRLbx+NNpEchszjPljnit4PA9i5Z3W4tXTlSuApAgSo7ffNZDX+HGsar4V0kl1LKwBIaPxeY8n1n1q2VXG2iY4nkmoryFNL0b4tpHd9ndApXcRmMekUP6t4ZW6gNqJT1APGJEZkcH0nHeiosgXAZMBNhHJOOR3NWLenNsGW3K5EMwB9j7zwKU5uPg9FD0OGEftv7OW6fpF2xc23IKsxhyd25YJABGQwK/SZq1quoswZGUqDc2ySWlvMxz6BVJ/wCK2XiZlGndmgfhAJ2iHJ24JORnNYXrOriCXX4c44Vog+UTAGCxn39qchN5HdGJ6vD7WXjHohs29vEMGAYggEZyMdjFeofqdWLd+7IYWUYrABBcjyjPfice1eplp/QudHR3HKhh/pMH8m/rThrbbeVjB4hsEfn/ACqA2rsYKsP/ANIf/YSKHavSMVhxdBBBkBbi4nBjJHzFKj7bQbe0w/A0/wClv5Hkfehmv0lq8Cl1djHie/bysMNQ3S/EGLV0E8FN0kyeynI9MZq/aN4M1u9prrJE/wDado9BtiSPepQN5F5MJ1foJt3DbV1Dcw0iQeCpjPaoNB0G4XgwAfxZBER+s1sOu9Ca5bkJdhTw6PuXOQrETHscVQtdPCiEVvdbgKyB3DRAJEZzxRvdko0CcbeiE2ZQHK3VIUfuhxkD6/0qPUMHtySBBz6FhzI/dNOv20YjaSIyRORnOD7elD7tw7pJGee26OD8/eqR2VtpbGXDI7hl9P4QdwEVJ0/XAiWUkHsDBmoSkklTx+QHp7Umn0ha4ADzz6e0elEdVsGm4vRptX+0ZfIUBAXJkk85jtiI96h6x+xuIw5Uq2J4Bhx8oP3q1otQr6e4reW6mGJ/iGVI9iRQzqGpN0ruA2lSoPuf5zApGEpPJvpWXml2E+s3FuXkIiHQgn12lWWD27063r5ZQxHxMEGBkg4n6f1rJHU7NhkhlJEfLnP0q3qdSN9qMSy575IEn3o8sT6K8vJqjrxbBub4ycxJPMe0f7UO0d4Pu3PCGYaJIJLRPtPYelVNdblXSYnIPPmU5EfI/eotG6ghQY8gB+mM0OGBJNhYx5PRc0nTfiKu9BBCsd2MxOZiY/lVq505iPJzGeNvzE5iYqz0/TjbB8xE47/IxyPT50b8P9Pbedy+TaFyBnIYyfpXct0aGP0NoG9M0d2At68o3CABOBnAJGf60b0HToRUVgyqTt808Y/ejNCPHqtpQLtlQR+/6D0O0A/UkiqPgzrZ1JcbSNgGRxJiZJgfSpnCajyS0DqEZ+3Wza67olsWbjfDm4kMrBYaZiBnI/2qt0dZCDcRy0BSO/fEg+s1NqesFUNkMGY4JJhbftMZJ/hH2obozDw7G7Azt3bSB2IXBPsZqE+SqtlZYXvR0nR62zatqWe2sj+IfqTWJ8V+I7V2/vTzBUVVcHsfMwjsTwTWf651hJ22lVCMHAUqImNsYJ5rO3Oom3aCNMdyZMj03etXnJyjxQH08ljyKT8G3XVrc2vbYSJY7jyCZAM+1J1PrRtOjE/sypLCASrCCI9JE/lWY6N1RboFhADcZhEnbtHG4MMwB9hXRF8KaO4TaW8Wuqf2wJDAuhA8ysJiZiPWg+zKm30jZyevhwpd/wDtfv8ABmeqaA67T27i2dwRwSGY7iGEGFX5z9Kqjomn1Vg6a7buW7tkruH4RGdjIP4SIWD6NWyOjS2GUWjycloJI7IwiTM4ic8VWnTudtybN2NobdDHmFYt7kxPrSsPXJfGP+n4Fp4seXJ7jtrzr8fsq9D8K2RbIVd0sdzPmTAETB4jn3pKPdMIa1tuNsCqqsqkqwcEliT7wtepCfq8nLsIpqOorX6s54LxHFxPpdH6Mp/WpF194cBW+ttv/lh+lXl09rH7BT/5FB/8of1pl3pFogn/AC+nUepQtH1kVv8ABfZltNf2io3W7i8oR/8AgHPzZf51Uv8Aiu4GMXWU+hTP/skxT71i3gWxJ4PwkIHzksatdK8PXLufhI6z+K7vYfQbhXK+lYCW/F/37KNvxffyS92BwVuvge43T9qns+ObhkHV3VDYwwYcejqTH1pdd4L73Gtopk/srbf2Tn0oFf8ACqHId4//AM2M/wBKIlJeWDcX4Lx8UsrkfF3FslntW2zA7wcY7UL6lrxeYiLMkyWVEtt6cgCB7UP1nhp04cMueVuJ+oj70BvNBMjg+/ajxg35K00HbfTUbcBetrGZYtt/9kBP2qvqOmFDuF+w8HgO4z7TbH+1DE6i4/C0fepV1Exuk/Yz8+1E4NHGisurBC7f+RBG51HPbtP3NWeqa6yqXURpO5WtkTA4YiImQwPfgjNAf+q7RAJiRzDD8jyPnVfU3WeTjEsRAGT5jEDiBxQFh3ssmyPqOoE4g7juJ75BkD615HZRxPG3ucZzFSHo9yJgMQf7P1qx0PRPc1CpsLNkkROIOfkPWjtpR/QxjwvmlLVhXqWlc3d9sAgQeQOVB/Q/ajXgXajO7W5ntHziO/z7CivRujuL4VvhhkGwoxkCVO3tHCkT6kVq+m9ItpbJNsbY27Z/ezkHvJIz7UlBykq6NPFihj35B1q6txMaYDd+Jp25nnd6xXrWtFsRaBIJMbgZJUCQBgscjjmrvRbxCorpKowLH81I9OQKN6joemuM91lK5kTGCQB5PTImpWFSV2MTnGDTo554jWzrSqX2/wC0UZHtlxKmCwa2zQDiJORU9vqotac6XTLbt2hBZwJKq2BMZZzMZ+ZiKd1/wjENZcozOdxfKxEyAokkGcccZFULfhdratDrcIgsFkboyT7fL5VSeavjf+iuPApTbf8Af0I1y2CAHLRjMRnOAOPc0n/Vgpj7jBp3SemW3Zg7fDKTMMO4mQDyMZFL/wBJthSd6nzCCRtkEfY9xGKFvsek4x1RmOtdOcs95CzPcMsMRjyiPeIFA7OrYFslT3kkfr3+ldF6h1fS2LJAYFh2JIae8jEAVy3UXd91slwW5gr5SZwJMfnT2BOa+R5/12OGOXw8my8CdfFvUMzLbYFGXfGeQ0bBkzt59q2q+OkJ+LZbzNa2aiy2/AWQly0TwyEwy+hB7QeOnSQ/ldQoOJbP/PvRbRaosyyy/FUyjmYb/S8COJANWyQVNeGJKfE6Xe65cY2VkBFEs3PmJMMccCR8oHrQjq2oZ0LNcO5CysuDuHYnv6596F29b8D4bJcYB5a37ESjLnsCCCD+VSX+qJeYHZLcEqBB7wMhvzx6ViL0zxvo28fqISja7Len6g5KbiYYNHc/unJ9YFeoU11rlwC2d20kBQB/CT79gfyr1Wfp1+APuv8AxZrFRpneBkQFEyPcn+QqcL9fmZqNKlp2gPBXbLWg0vxGg/hGW+VFdXcAAUQMfLHf6VD0yEtFj+9n6ChXUOskknbGMRkQD+99zTkEox2ClcmM1+lLsd1zBBIGFjGOOeaCNaHm88kGILMPmIEVZV7j/gQn0OQo+p+XvVLUaa4smVYkyYx5sAz6RUP9EUD9dZgkb29smf14rLda0zM24ksBxJk5/QVrdRbIXzYOM85PYevbj1oRq9OpBlYJziR+eY+1TF8WDnHRjha83YTjOB/sPerN3Ajt6gyPz9KbqLTKxB9ecERNTdN0ZvXBb4mSSP4R/OmJPyxdJt0iPp+gN58cLBNHrdnbE4xG6MekH0nP1NENF4cWzLKSd3YwYj0qy1oqwQgKGIJPr3+tJ5stv8Gzh9LxhXUiz0npwtw90FtwDBQwgjjJHB9q0Oj0qogazaCnJk/j4hirEQcGIH5VnmM+wHftH/FH/DPiVNgts7KFk+UBvlOCRn/YUnBuTbZpcI44pd0eTfLDeBcCDasZ8sFc+sgVp+m9QFy2jjO5RI+8fMGsyeoIWYr57kYYgKNsxmOPn7UnUncbtNZ8rMPiW7u4JtmJ9SQWk+01EHUuysoS/wAl2aa3qFDMFuW53blVm2mWXftk4J3Bse9Z7TeLGa/8O6itvJEgZQnHljHOKw2qfVXN66oncI2klZDqwIEryD5s/L0rT+Era3NWkx5RMHsRGfnTM96FYypml1DPcVQqpAKqVMypHIIHrH3ptzqZtG35QDJD4CyoB/SVArGu2o/zFyGIi48Akfh3mMj2irHUPEGqXZaRV3PgMCrsIkNulcQZ+1Z3sty0zSkkoq0LrdAh1xZLhttsO9jAS3MBcnliueP3RxQTxPYW2jMjbxu2gt+J2PpOS0Sfar3UbuwZMscsx7nEk+tZLUar4+4kzbXA53Ke5X1HtWhhi9X4Mj1eZq4oqm4DbKXIYSNjHDrBnBHMjBmaaUQbfhuD6jbtz6T3odqrZUjup/C3Y/36VNZOB61ouOuzItyewtouj3Ltu9dRrQFrJUtDN3IQRk/Oh913nKHPeGX7iomYj5Hkdj8/WpluMOGKn5mP6VVWnsmUV4Nj0HXDU6a8oXc6LvdBB3bYVnHuUEnAzaNUE0qCfccEiGB7E9iPQUH8PdbfS6u3e5gw47MjgowI7iDz7UT1FgWnuAHcqnCjlRMrk5wI+dDyRroiOgz4TH+VvNcBgL+DLKYIIKmASI3SPWa9QzSdbWQDiRgnAaPf19qSksmCcpXbGY5KVUmdASpKjSpbQyPmP1rhgNXbeFXmFH5Rmqj6CAs8jBwOWPt6ScelE9Qh7YgYI5mPf5elCNRY3Eg5OD+IbgZ5n5gDj1rQ6FkLcczEALwI5HOIAznb3qhfhmbYR5YSZkEmWPGOAR7RVpdMxB8wAkjdEFoaMmeTABj+dJct7PMIaFJYdzt8xjtgf0qGcVP8qGDbjugwAYwQYJHfBzWe6vatyds7fUcT3gxJ+vvRy/1RVOFMctJBJHPCzHY5mhWt1YbcTbXaeRkn91czz3MxQ3RKi/Ji+paGAWGSII9O+f0o/wCG+l7LZuBQWYBQ31z9J/SqPUtOqgramTgyfKAfSc/nRfpvVglsWlHmmOZUj2PaqzlqgvpsdZOVBC22dpyexjH5H9aGdVuIxWTBAJWSQok5HuZq3qLpg8ce4P2xQ7W6IXYVhjy5n0xj7UsmjYlFydpDNLpbl5xaBgHzFoxA+XejB0hsrcW3bgECX9O+Z71HpemrbRTaLSB+9HMQZgcT2q+tq7cEMQBxPv2B9YANdx1SE5Tm8i+rAiAnuRt5xXtRqSzo0sSmAJyQeR8sCridPBHncr33DJ/Lv8qRekGBE9/MRs3DsQT2PtQaS2aGTM+OyHValSpDA5BHsMgkz37596I+E7ipqUIA8wAJ9pE/mKg1+k2achSC5H/nAxyqyTwe3aqGlstZKMBnaCM/1yKND+NiGXcuVG2674PFq5vt3c3WZxIyobJHMbQCaD3rOlsMWF17zHmQF/LmKC6/rty40uZxA9APShtx+STmp4Ru0qI9+copN2e69qVvMBbkSSGHYL7Hkk0H6ii21hcQO1XLd+CTQDrOqO+I5zTOONukJ5ZUnIZpbgTDjejcof1U/usPX86nvaH4ZWG3W3B2OMSPQjsw9KoWwSav6PURKnKNyPQ+o9/1pmT0JwQ025xSIftVi5p9p9QcqfUdjSPa4PrzQlLwHSsZcsB+0f3kUU6tp2u6ezeUZK7LoH8aSAT9B9qpJZz6ijfS0Ny3etdyjOnr8S3DLB91FwfWqt9FJx8mf08fCL7S4VoupMHP/bdfupr1X+laxbd4XcgEEOsAqwIkYP8AqCn6V6rPLFdoD7bfR0tDVzp4m4g9/wDeqCGiHS3i6vyP5xScNyRoS6DGoYyeM8fzqk9xVOTloWOTj25iJz6HFW3LKV7qSZ7mcxn7cd/aq1+2NxOfwicZwCYn14xWgxZFJCsFRuwfKIKtG6Qw7/X2qHX3ztKLySBAIwvozNyTnAqbVLvC4IG5cjnsW8wPzEzU1vp8fhWAAM4XvHHOOc1WmSBv8puI28FpxuEiJ5IweO1Vuo6FVVmPYjyjJYk4A9pB5ij3+QVJYEz6KSATAmT345xQzrDgW4UAZERyIU8emQBHtVGqOsxVy0Q25v3sgdgD+pirvTwGYsqztwDgE+8e3H0qDqlwQpHe2hMZ2zj6UnSNQN+zHmHlPPuaTaduzVx5IJJR61f7YVUHLNBA4GK867kLAbe2CJp5u7Ocj05/s1A+rLwAFUek/r6n60Bj/Cbmmnon6LdDDkQp9Qc/P+VW9QryxUyNslQTJmcr2J9R7Vk+nalrGsiAoaRtEgE9sfzrZXdWobfn68/L3pmUaEvcVu9UDzqCpLgwI2xOfkR2OKl1fid1t/DUztcBGaXKk8+wWfX7VS1muW4xO9eJABAYAEqQ3yMY96G3k8u5nWO2RGfUzz+tBt3QdNtclsd1frJm4k7SQAHtFkMqZI55mRI5kg1Lobr3Le5ySSokkmhelsfHeVUbBI3EESYgx6mjmo1AVVRYEAAUZ6VCcpcpWQFQB2odq37TU+qvwOZPpQ13q0UBkIzTQPqGoHxDHbFWuo63aCB+I4HtQyxoiw9DTeKNfJieV8viie008VYVKZp9EVzz7VZt2zOa6Ul4Jx42lsm0oBG1uP3T6H+lT/5OQZwRTbdjIJxREsSIOYj5/wC9KylvQdRSIbekxyfsRV/Taz4LI5XKMMjuDzj5bvzpiWhEiQfbv86ram02e8Gf7+lddlJrQmvuWka6rBmAaQFMYJxnA4r1evXvPLAMIxmDI9D6cUtFUqE3GTN2jVNbuwQR2qqjVIGpX9GizSWOpKRnjFNu9QUSAo+k8xkkfI/ahPTr3mIPBH6Vb/ex707GbkheUaZYPUwOI947D3I/Sqr6s7TGcbiCIxEnI4mDSMqh5jsPbIJ74HBxT3tiIcjzSMk5EyQMegAgetX2VorkkwXIA9Pv+Xv8qi6rogql5IJYREt3mY+UkH1iptOw4AiIjcu0RJKnvtMAY9at/wCX7kf6hzgxumJ9QI9JrqtHHN9VaFstbGASQBzKNJBnvBxP9aZo7LK0bCYmCvbnvU3irbbuASAR+EDMceVvQT/eKi6CWguZYtuzLYzEbeCCJzNLSVbC4k5S4FnTXSWhu2M8/wDNI+3eSJJgADI/P3q9/lJYmfNIJx+tZ3qVy5bli5UE8zOTIxNJxhzembqzKMSxftbrtuX8yiMZ9wCflV3QaUWRcu6m47KQVKzvG3kQDmflWObXyyxMqct9gfYVqdFd+NbCujFeCxaJjggU44uEdmNmfuzbiTam7pQoawTuaQoIaTAPaJEHmfWh6dJa4q/EfyjhIAntJAoyLC2xgDAgDsBzj60O1Gs5oV7+IeNxjUia7qAihVwBx2obd1dQ6jUzVN7lEjEHOZO94nvQ3XdS2+Vee/tUer6h2X6n+lD0STz3/v503jxeWJZM3hC2nJM9/eielnuwP0qrb0hPH/PanLZdTIBxVp1IpBuLtoLIhqW2gpmkuAgGD+R/pV1VH9g/0pJmjGmtMYkVYYkqYHpUlmwG4Un08p/pV+zpxgbTPbynMnuIobRzj+SrpFAhmIweJyPcg9v6VavXCNpOFJJA9RtPFHblgKgDWvhljIOyTgfuv+EDk5jmO4oXrxaFsby4cLKAbNrmYliMkROBwRVuqsCtujGeJbzI21WgYkjnIkT+Rr1R9f1M3ruAQBbBH0/3FerQhFJVQnl1NpfZ0pGp+6oUqSssfJbV7aZ/uKNswYAiMj+/vWeox04/sx9f1o2J7oFkXkkbgyecY+XYjjivC2SxDEkbeTJwRkA8djJ9xPFeXn6n/wDql034j8h+pplAyxbaFx7Yn6msx4n8TMWNiwYYfjfsgORE8vx+dHNa5CXCCZAb/wCa5z0f8APckkn1+dUyzcVoJhgpPY46FQD3J5J5Pzqtp2NshgTIIkHggcDgAQMZNFTwaFdRHlNLQk3oakl2aT/qVrbvBw3ryPWR7UI69pF1LALtJBgND4Hs0xVTwyoKCROD/wDbVoUqle1L4l4/KNPyC9B4ft2wCRJ9Tmr1zVBRivag0H1Z5qNyezv4rQ/Wa+aF3b8166ahNHiheUmxrtQvWa3kL9TV/XH9m1BO1N4YJ7E80mtHkQzUtu39jXh+Gn9vyo7YsxQxB5OMVf0YcgQ0yfQk59gKoKM1o+gqM47Gl8zpWFw3KVBnpuiRAPiSx9AQv5+lajSXbcBBbVTsJnGD2iOc+tZq1/Si1lYKx/fNZfub2bC6IU18nAVSPuQw/pz70TXryvCldpXIkxn2oDqRl/n/AFqe4MD5VdSZySfZo/8AqyvbdTGQYECJ/me9Y3qt8EhYUNgH1APnzjPIz7Gp7jH170GvnF7/AMX/AEo8XYHKkmjMm/8AEuXG7PJHy3CPtXqg0H4x8qWnZvi6Rkt27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encrypted-tbn1.gstatic.com/images?q=tbn:ANd9GcRF8MaPU6sgX5dWGQDXIjB8F5-oqhboipEBNJwSOj0XXyjAqZ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01" y="63355"/>
            <a:ext cx="2311718" cy="3097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hQSERUUEhQVFRQVGBgUGBgXFBUUFRgXFxcVFRQUFBUXGyYfGBokGhYUHy8gIycpLCwsFx4xNTAqNSYrLCkBCQoKDgwOGg8PGiwkHyQsLCwpLCwsLCwpLCwsKiosKSksLCksLCksLCkpLCksLCksLCwtLDQqLCwpLCksKSksLP/AABEIASAArwMBIgACEQEDEQH/xAAcAAABBQEBAQAAAAAAAAAAAAAEAgMFBgcBAAj/xABDEAACAQIEAwYDBQYCCQUAAAABAhEAAwQSITEFIkEGE1FhcYEykaEHQlKxwRQjYnLR8JLhFSQzU2OCssLxFkNzo+L/xAAaAQACAwEBAAAAAAAAAAAAAAADBAABAgUG/8QALxEAAgIBAwIEBQMFAQAAAAAAAAECEQMSITEEQQUiUfAyYXGBoRORsSNDwdHhM//aAAwDAQACEQMRAD8A2j9vXxHzqF412lt2gZILdB5+dU6/xe5spWB1j8qh8Y5Ms5muRLNKaoJaXBzjvaDvJ6kneoVLk0m8wLaU4kCsJULydsVBp23I60JcxY6Uqzc8a1pZVsLMetC3b2tH/wCj7hEhDHnC+/MRptQmI4He0lVE/wDEteXTPruPnVxxts1TBGxNMZ6fxHBbq9UOsQryZgE7CDv4mo6/KkqQQw3BBBHqDRtFEofYinLJoTDWSxqXt8NaKxJpEG1YCiLN6aAxNsrpTCYgisOGpFE66yN6De2aTaxU0QjChJOJAV8K0Vy3dK77TUhcvaVG37ooqdl2S+FxjdD9aLHET94+9VxMVlog4iaFPFbL1FmGOVhBInzqP4ko3BFQjTNOBiRrVLFpLbsnv2v5VHcRxMjehnxUUDicXNEjAHbEi7rXrlw00jUqMxAHUx89KPRA7hnCHvAuWW3bUwXaTrocqKNWOo8qKv8AFLOEnupd5IFy5lkRo2RVHLpM7npI6P421ez28NYQM+TPlXQLp8R10OY7mvWuwdwRnGd1ED8MDqPPMJpuEFywyhXBA3+M3m1kz0BjQnqfMAAAbCCdaj7l9yczkk+ZJ1n1q8HsFdZtQAPEdRvoKkrP2fr1gk7zqfqPWjbGtEmZoeKuDvpOwG8+XT/OrBg+L2cQvd3jlYaI+5XTTTfLtp/5qzYz7NbbIRlUHoV+IfMCazPi3C7uEvd3cEjQqYEMPIfnWZRUtmW4uPJa7nD2ssA0GRIK6qRtINHLidOlCcNx/eYdkYyyDvUnwWO8Kt/IZynePSk97XMywqVAprTwNY3moL9mowrJrqJFUnSB2Dpbii7KmnraA0SiqKHKZdgrJ5ULdwk1KXYoXPVxZkjL2FrlqRUjceuLlNE1bF2CkHc08gpd22BtQb4qKwnqLE3bZJppsLRRaki7RkUDLZij+FWBLO3woJMmBOuWQNTrsBuaSizQXaAslnMhgZob1KnIQPUMPeiR3aRqD3NU+zDh4GFOIYDPfZjOk92pKqB6kE/LerLcWo7gA7rCWEGy2rQ/+tf1p67ifOKaTR0IwoW7AUzcvU02Y+Q8Tv7DemmwxOpn30rSbCUEq8iq39ofBExGDZioLW+ZT1HjtrtU/b8B9KdOGFxGRvvAjWstmZK0ZZ2JYO7WWkF0Kq0iDKFSCY0aCT4MPAiC3bwxG+40PqND9aRjOC3sLjltWy05xljeCdI8o61fuK8NtrZbKizDPmyjPmHMxL7+20GIpXNjvdC/6TyR27FJ7o+FIcVLi1OwoTF2hSKm73EgBblKF/zofEAiiOHcLa6CfCi6bNRV8ChfBrqiaCxeGa0+U+tO2LlVootbPcVik0oKzcM1M4fD94YofiHCzaM1tN0W49xh20oW6Joo3KTbWTFUrMDUE0s4FwJjSjOHYfMwq4nABrcRRUGhj1IoFtqcxGFN609saFl0/mEMvtKiieJcONu5HQ6+9E8Gw5LipfcGovVRfeyOPF7C4dxsbaDzlRkP1U1K3biJ5VXFR8PhcQbMAs7XEEQE75lLgAdA5uEetZ3xXEY1mLJcv3gH7toJRC67wq8xWZGcwJFMwZ0nLTyave4qq1UO0nb65blbNsf/ACOwCL6ToT70vsv3t1+7vxsYIYk8vj6/pTeO7Nnv82UuUcMgJGURBBg1FJ3uW91sBcJ7b3CQTibTtpKhWA9AzKFM+VXzhvGRcgxlbqOnrVb4X2WyzyW0DGWAkydY9AJOnyirJgcAtuIjzjStvckYtLcJx/Cu8xNm6AJVXDf4SFPzP9xUZirjG1eS5qRbdpH8rA/mflVssMNPOoPiGHC2XWZJzJPU5iQZ8dC1Ya2s1CVKSornBsGMnMKiuO2MjSNqnmvZdKiuOLmGm9KSSFJ4rgVwW8xirh2fweUetQvD+GGZPlVkVwoFSjOGDW7K/wBs+FkQ46VXsOpq+cZcXEiokcJGQGKyVkx3LYXwbB6TTnF8LnU6a0TgNEikm+JM9a2vhCxj5aKZdwzCdKXwqxmarNjMKDJA3FRPDrOVzVpUgP6dMds2O7u+VTdnFnMPCmsZZGaaS5iKkVsMxjpF38IHMnWnsLhADpTaXdK9hr5mpVIulZPYBgSUMQdflv8AmD86TiOzFtoAMKOg/U7/AJetR37WUdWGsdPEHQj5E1M3uIBUkdRM+okUSLXcNDcc4bwq3baEiQJPjG3tXcRhtZABPntp41XcB2hdXutAIMCSYIC5p303b6VH4/t3nOS2zZuvdqGY9ABEgf5UaLsqTSLFg+Nq8iMrKYZeoIMH1E0bbxQ/rWff6QfMAtm61zUtlZGZZMy5mNfA6nXwq0cOxOZFbxANTe9y9SaLXhrug8tP6UzjcQpLIFnq0DUyAcw8xQ+FuwkkgeJOgjxNQT8VzX5QpL5uUsobLqp5S3MSySAJnIQD4U1sDq2hOMtjcEEbgjYiSJ+h06EGhbKhjrRvZntFy5byG5zqq94FJYNo2R2mQD0aGEagxNW/G9j7LnMg7pv4AMp9U2+UVj9HVujM56Hpkii3OUgU7eOlTON7DXiZS5bYeeZD+TUzc7LYgLGQH+V1/UiqeN+hWuPqRGG5t6JcALFLw/CLyHmtXB/yk/UTQmOkSNZ8Nj8qxpomzF29tKj8csUbgNRQ3ExVIg2l7l1oK23NT6/DQloc1aKoOxmJl6dvHQUFihz0U50FUEHLbADWlYW5LUxdGlK4asGqbJQZd3FFMcyR1Aj26UNfOtLY8sisp7mk6IezwBbmJaWYAWwUCnLrJzzvOoU6+NP8SVLA1s3n2HxchnQZgp29RFGrbfKl4A6MdAZJX4WgdROoHihon/1ZbI0C666EGff++lORbKUkh3h1iEByBF3gACP6mo7CXcr3FnQMSPRzmP1NA8W7XQMwMeR1k77feOmg86AwWNd0e5kZV66SxIIAtr0EEgs06TA1JK7ZmU7dIsXF+JkgWkI1Vix1JEZTHgsgwCTHxA7VWDiJvgjIwKAhpbIQLl3KV0gZgPIanavYrGF8xGqGSjMFC52uIEZ1VR3akhlIG4JG5prh6d8yZbVu7duoXVWR1ZsuWefNltvzKOskA8vUV7hYpxTd+6Lj2O4d32K71llVGecxlHJI7spqCcysQ2hCyIEitOBqG7OcGXDWVtgCRq0FiMxMtGYkxPnUsaZUVHg5056mLrtNrSiaujAqmMXgkurluKrDwIB+XhTwr01RZVsb2PCAmwT/ACMZ/wALH9fnVN4mhBgggjQgiCPUVrc1DdoezaYlei3AOV/0YdR+XSgzxXugsclbMzNE5aYtJrR+Jwb2iUuDKy7j8iD1B8aBs/FStUMIXiVl6Je3oKadh3lGX4IqGgbpTmDXWkxpTmDXmrDLH7y609Zw7PCopZjsB/eg8zReC4O99oUafeY/CP6nyH0q6cP4UmHQhBr1Y/EfXy8qJjxOQOeRR2RWmwOTKuhCqBI8RuT7yaquI4HZuOyOkPJh1ZlJAIgPlIzamATrWgLY1aQImqj2lXuriR/7jqo8NJeR4fDTs46Y7GYSUnRVsXwwW5yrzbBiST8yZG/Sl8exCaMlkC1CQhLN+7+Ei3lblbMjb7wSatd3ALcHMNarXbKwloWAYkl0y5SSVIH3hqAM1zQ6c5OnVZSbdB1BJpvsV3E4sWw4i1yISUYNdzG29wEpmbX4S2YdIPSrv9n2BP7WXIVTlctDsyvzkB0Dyd2PN5nxbNRhg7gk3mZBbU22OdCsCVUBCmkDMZnQGTArUfs2w0i7cgj4bYkzBEl1GuoHJrEkg0WFuQHJX6dr6F6tilmuAUqjsSE16umvTVlijXDtSFNec1VEOrSwabmuqahRGdoOALiUjRbgHK8bfwnxU1mrYFrdxkuLlZTBH1BB6g9DWw1CdoezoxABBC3F0DRIK9VaOnUefqaDkhq4DQnp5Mt4g0XKNz8ooLiC8wo4KMgpQbXJ5djRPCMI126ttd26/hA+Jj6f0plBoavHYvhHd2u8Yc90AjyT7o99/ceFahHUzGSWlE9hsMttQqiAogU450rtN3jTyXYTARhiPhiOinQDYABgJA0OkHeqz2nFu6pR2Fm7bi4O85Vza5IufCwIlTG2bWrjbFUHthe/euYJjQQhYABdVDhl7t3YBQQSdPM1Ms9KC4VqkOYHEFwBqpE550ZSDGT13k9BHiDVd7WYUNeA5EQWTm1QOxDo0oCDqF3LaEPE717D49rd60hklrUmSpghgsHKTBBziCTAG+gjvGAtx7ruGyKgtMGs8kq5c5GIOblMwRlGWTsKTfFruPrdEctgMBl5GU8ym6GY24t5iOdyrKSASYJB2kgDTuwtiMKGOrXGZydIMHIpXQcuVVidY1O9Z4ii25AXMQkr+7UWspLO1wMkS1wZJgD4DvWt8Jw3d2baTOVFWSI2AG3T0o2L5ivUbJLlcphkV2uTSZo4odNcelKKTcNWQ5brhr1s6V41fco8K6TXBXqhBxTXaQDSyKyWYhimlqkEHIKjr9vmqRGi1zVwdEL4bh89xEOzOqn0JE/Sa1RRWa9nEzYmyP4p/wAIZv0rSS1NYVsxXM9ztM3TrT9MXN6ZjyAZ1BpWb9oMYe8ZmUMM05SZDqrBSUiTbbmVRGs+ZWNIYwKyri37x2ZMsqwBUHKyNMWyWkaZncyNpEg6igZt6Gem5ZGK84lcpJi0RzBVZP3sZMqDVzLSTvvruV8SuAZgyyyuikCZKs7OBZAmCdTmEnNmAI0IRfRbd9PhMWbpUtzC4S+UNeUA5FLanXYqDFLfidsrc7t4UKcjnOsIr5SgzJyLLhQwbZoG0kMpJLb3uMxTdv37/wBhfA+H5riWyoBa4mUECEUNndGnlfQGFgwSF5gNNdArPexHD1OIDKuXLbDsozhFuuqiZO5INzQ6gT41oZpjHxYnmactjkVwUqvCiATopt6WTTZNWiCLB0pZppTE/wB705OlW+SjortcBr1Qh2aUjU0TS0FU0RGN4sc1FE8tD4oc1PkaCuZE6LJ7sbanFKfwqzfkv/dV/cVSewVv99cPggHzb/8ANXdqcw8CmX4jxamnGteY60phrR1sBBuI4jIhj4jKr6wdT5AAn2rOcQjlgLYYAgBDJOWTBA7sjd2AYZh8AidKuHH8aQtwjWB3S82UZiAzsT4DkE9NaonF+Kraw117Q+FGuIyklWfuy5+IgOhBWcoaNTMnQGRJtWOYVpjqInC8Q73FYm8nMtojDIuX/aZma5dCp90l10PiBr8RorFXcqXIa4SqAr3jXCuXvLcEi4zDNqAXAGUMDEnWH7LP3eCRoBkg3GF1LT20ccsBhAUpkYg6nMfKpqyrNKFCGh7iy9prg5kSItBVVXMnrqOm4HJxv6BVF7SaL52EwkLdcnMSwSdDoonUjdpYz5iOhq1E1E9lbOXCW/MZusDMSwAkbCd+u/WpaKZjwJTlqk2cmk95XSKTFbMHmak0o0moUJeu2TIrlwaV6w1WQVXa8a5NQh2KdVaSi05WWRGOXFl6fvJlFJsJzEkU7ijIrmoc1WWf7Px/tj5IP+s1bhVU+z+2RbvGOUsoB8SF5gPSRVpmnsK8otN2zjGuYy+ERnOoVS3rAmK8x1oXiuqonR3UHSeVZuN06hI96JLgyiq9osQba27RDNcGVpAzA3WYXLgcxCpI1boDprVLxmNW62WV3ZFN0M6MtwNbYyHlCwNzQnLlggbGrL9pAZbgcSA6i2rAZtYcPK5gZhhB218taVcFxXUKoXMe7tqYa0cxAcgRyyRPSAh0MmlZJWx/FvBV7ff/AAHWHNpQEjMqDXL3SoLYUAMcxzXAipLknKpB2Bkteb4AArwoVlCuIOYW7lwmcq52KzEDWYGoNy1FpQsuqiCCrAl1kLdRiBmWZgjRS8xAipPhNo98FfndiFuEBgrQIa2pClTlYkkCRM+gp1QReq+f/f27Gt4OxlRVgDKAIAgaCNBJgU8a9NNl6aOYdJpFcZxSBcHjWihyKTSHu+dNF6uiD80iwkMw6GD/AFpHe0q2+v0qyD5NdVK6q0pnArNkPExSO9NM3HY/CPc6Af1pxRlGpmpRZmAMLtQ722OigmdB5nYAe9SfdUd2ewufE2x0WXPoogfUrXJg3Jglkdlw4Nw4WLCW/wAI1Pix1Y/MmnjcHjT7DSmCtdSKpUFGyZ2ND48E3LR1gd4T/ggT86fuaUOzZrhPRUA93JJ+ir8600WiO47w0Ymy1sgTBKHwaCB16gka6a1kmJQoWCJC6LoqIq5f9obmYlMwnPmOupiem2IINZz204Z3OL74EgXOYADNJEAo0tzKbmWVA++PYGaF+Yb6ee7j+3oRiO3dq0KFmA37VYa2gUNOQspEMRsB92eXKKk+zOZ7tkQy57tsj96LmXuwDeyFIlGKBSfF2kADUdQVdlg54/eCTlURmVlYQc5JXz5n8zU52PwX+trmWGtqwjlygBQqqg0OnLGg0kwJpeMd0EyTel3X2NDd4FC3MR4V28xJpIseNdCjnjRuGkwaLFgUoW6hLBADSu6NFZaS1Qlg3c006+dFlabdaslnrGM6Nv49DRdtRvvQVrDksDG280eDHSssjPMlIa1ToauEVVlGb4S6CKm+yoAxB8Sh9oZf61B2UAEA61M9m+HXu9W7AyaqSWAlT4D1ArlYr1i0OS5k02y+FKy0i4sbV1ENA99aieB4gv37H/ewBpooUZPmsH3NTDONmH6ih7VhFzZAATBPsIH0Aq2naZpPahQGnrUD21wwNu0dMyvK8ubXo0fwnmmREdanjUF22U91b0J5tgTqdAqnWCpO4O4kVnL8JvF8aKXesMFChbczOXuLgB2GUZDOhuAz5t4UX2U4mExiqxHMRaESPjtrkZVgwvJGWdA6nYGIq/iswUByS8BASMuUnK95FYfFkFwaRzE6cwNQWKxii+WzqWzZAEctDZsohZUnbLnXbL8ko2pLudCUYyg1x7/g35UFOAVW+ynFhi7Ock94jd1cg6F1AJYco0YENsIkjpU8tmOproJ2rOW0PgV6aaz0m5iQoliABqSTAA8STVmaH64FoXAcQS9PdsGCmCRMTJEDx2NSAEVVkobGH86ULYFOUlzWbbLOCuxTRptrzCroocutTT3YFIbERqwoVsTmOg+ZrRKMr/bCDqTHWPDr+tbRaUZRljLAiNojSPaqDh+xwVpJkCrlwhstoL+GV9un0iksNJ0aWNxW4dkppwfGnM09K8QKbRlg7N40lUinLgFC3GHRsv1HuDW6stDzrUV2n4cb1tAgBbMQJOVeYGSxAJCiJ012osY2CJIM6eH0mmuOXXWzntgsVYGACxymVMAamM06eFDy2osJBNSRUsF2LtIGbEi62sQAFtFQYB5fxaE6jcVN4e9hVy2si2ogIjoE3OmQMIJJ8CZPnUd2e7Q3Lh7sbgQVIbOB/GDoum5OlTy4VUIMajYTKr45Afh9tPKkcGac3TQ21K9xa4ZVBhVWfBQJ8JikSehI9zHy2rzsaRn0pu2iUmR/GeK3EAUXFTMCQ7CI1UbggQJ12iRvrFNv8TEJcuEszAGZGIt5kIBcD7y942UFcsmTJ0qd7V3QQsNBaUMxvlJQCdc2bYaDzkgGkcRxRJliUZ9pCEZACBkII5vu8jAS3yy3fJvHUePfoaV9nWLJW4nLl+NMhZlILPmbO5zElp3AiI13q6FqyH7P+JhMWk5UF4tZUBjDFA0kLprKgSR0AB8dZLUSCVCedeYeVppF41xa9d2NarcANl68YAk0yt0RJMeJoLEY5mMLt6a+taexaQQy5jJ9qdS2PSg7LufTzoLtB2mtYS2HutEmABqzHrlHkNT/AJiZZai26R3/AEimkmPpU5wyDbDDrr8tP0rPrmJBMkr5Rp9d6uXZXiS3bMBSpTlbwneQetLQxOO7Op1fSTxY9TJhmpBQnenaSSKMmcoGuaUPdtzqKLukeAqMxnEhbBJGg19B4mjRIk29jGftE4zft3XsZHGZ+9DkEEjUBVbbIPzirf8AZT26uYj/AFbEnNcVc1t+rBYlW8WAMz1E1nvaztD+3YprgLd2AFtg7AbkgeZ99BQeCxZwzLeRirIcwI8R+fhHWaXnNKWx6nD4a8/T3N1tt6I27HY9MPnAAElix0EnMYkxsBp7V3heJN1e9IyhtVBmY2B18YkeRFZpZ49+1t+0ZDJablphNskx3gQnTXVgdwWIPUm2Ya6+JlkzFS0M+cJkAglSJlWgjljWRrBBpfV5mjkqOlJE9icW3RSem4plL+msD3H9aCm2oyi4Z2JO/t1NCXbarrAEek+U1JMtoc4smdCudeaAZPLAYMJKqTEgba1RjiDbUF2hXIGVhbayBDNDL8TSwZTB6gmaseKx4zQDrtH6etVuxYXEuzI5tpsbgtjn+7FvUA7GXO/nuRSlStuiX2fA5wHjluzisOxlLaXFtypMAZ0Lls+UwZgqoI03MVuq3JOlfP3EuA3FulrdwXrZyo4ZVt30XMAGYLAupJjMNgxkCr3wPtO2DK4fEOwsApbt3I1t5hCo+k93IYZvu6A6HQmLqIWlfIvli8m6XBot/GBdBqfAb+/hTlpTud6Fw1nrFGFqdQo9iKuWSdPAn86XbsRRbWutVHth9oFnBTbWLuI2FtT8J6d4w+HpyiW8gNahqKctkSPaPtGuFstcfYaACJZj8KLPXQnyAJ6VjWP4ldxl43H5mPwgfCi9EQHQDzOpJmvcX4vexVzvMU8kTltLACA7gDZekkyx8aAuY4/Cug/Cu0/xHqfWhvIlxyd3o/DpSWqWyNK4H2ffFuMpi2Pifw8l8WrTeHcPSwgS2IUfMnqSepqmfZd2htNhxhiwF62WOU6FlJLAr+KAfpV3fEAAk6AdTpt1rVtgPFs+WWd4p7KL2Xr8/uOGksKgeJ9sbdkkZLjnKGUKB+8BbLFosQHI3Ougg9ajm+0K0FLul1FDm2xyTB+5AHxBtNpiQD5ZU1dWcjRKrosd86Gsw+1fjLJaWwpg3Sc51k2wNQPeAfU1ccX2gBAdGV7ZYKCs/EHVWUz1EkEHUa1kH2l33fil62xlUCqo2yoUVz7ksf7FGbqI30WPVlSZA4UQJpATvXMmETc+m5rwljp7UZh8DnZbC9ea4fLc/wB+lLJNs9s//On8K5+b7L6dyQtYspglNuVZmJXT4RnCgwfJQf8AmNTKcba1bAa4ttbmusquYcu+wmBvA2qH7WQLVq0nKbhB03W2p5fc5SaYxZ73CWw8ErcyN4EEqwPvFY6iO6rttZy4YodRqi15uU/32/KLTYxTKyvqWAIPPmVpIIYAjlgaaE+tP3MW9xTmZLe+kl7h8dNh061ReD4t10zEAliIO3MRGXaNJ96kHxlycy3CY8DEe3/ilmpp1aMR8IzTipRez/ctvD+yJvI2csFeVkGGKkawQJE9T18hpTeN4I+FILibI0DxlRBsA4GiDYT8PptVZ/8AUWK/31//AB3I+kihMTxq66lHvOykQVa6xBB3BWdRVuMXGnf1MLwfI/7kSYxOJgl7gAKSbakBszRo5BkFDsOmpb8NTHajLdwzPpHc2SD4scrKB/zGfaqQua6yoJJMKBr6AEnYVau2WBuW8JZ1zKgth4YRoMiEeIk+fTwNI5cd5IJPuafRw6Vw1Stt7+lBfBvtXuWbIS7bNwoI7zvMsgaDMrKQTECQRPrTl/7a7xH7vDWwPxXXY6fyqqx6k1RbeFkAuYG4nQD0G5Pn+VduMia6CPvOQI81XYeup867CnoXmdsmTw+HUS1YoVHu3si2cU+1PG37eVBbwytu6ZjdI/4eY8vrA8jVPDBJImWmWJzXGJ318zSbl/mjUGM0tuR+JAd1/i1ppFmTM9J1k+p9ay5SlzsOdJ0fTY98dTfr2OsxPkD0G59TT+EsRMb7/ppSAAKVYxAnSsN7bHYxKEZpze49axDKwZWKuhlGBggjbUVo3Au217F4bJcjvUcITyxdkSquv3Z8V8JiJrOLlmrT9n4DPetsBDBC3iVBIkHcEFgRGvTWa1bqjl+K4Izx65LePf5FjtiLTIodlYBiisgyC4WUXFzsBmMMTlIABETNV29aySbpUZzfUIFBe53txSpIRiv3SJaDqugMGtIscGC8x0MaHKpcDwnYbxoOlQHaTs2rKSoE7jQLzQAGOWM22vrPQVFBt2zyurV9PyVTsu7m5dFtSUzW3ZixaXU+JAgzEgD36AH7TSn7aShBuG2ouQZhszlVJ8QhWfaqbc5bjanRiIDNEgmSZ3MzqdadwxBbTp+Z2H60w3UaH+hw/wBVTskMMgUegk+1SXAMOSCx0N0qo9Cwn+/KosjlbzqYw18qbZ/hUjwgBh+hqsNaj0XXz04oxXHv39wHtHiQ+JBGwBCjwVYUfpTtgStxfJXHqjA/kTUZxVv3nogH1/yot70IT1OntQ8r1L7k6HEoZMifZL/v8COGWuUe/wBWaiAkTQvCn5APAkfUn9aOubmOooMkjudLTwQ+iAze5iNJEbSNyQBXdCJI39KHJ/eXB/egP9aKwiliqqJJgAee1Yca4F8c1K9XG/4f+i1fZ92TGIvd86kW7JBXpmuAyoB6gaE+1Xvj3ZK3iLDICysVhDsA6tmUnTqw+U+VFcG4UMPYt2gdZBPmRrH5n51IYu9C69NdPXw8jBpWbTlb7cHhet6p5c7nDZdq9EfO37d+z3yuLstkBy5rdwOQd51HMIMxynX2q/cNOExGHyqlm7YbcgTBj70wyP4HQ/nUP2mwFtuI3LTuloTndhbZmKso1Kie8USCFjczNV84NrV3PZY4e4CYZRy3FnQvb1Hqpnw1NPpJpNbCmTP1HUWpNyS7E1xf7PLlsE4MjEWfi/Z7h5x52X0zHzBVunNUBgbRu3Fsojm6Wyd2wy3VbqNQAwEGfhIAMjSaK4326x1pQmVLJYa3bcnNPW3m0t6e+uhAqU7C21wlm5j8QTnZCUJJLBGOpk6m5cMAeX8xqZMjhC3u+31MdLnyYMl43Xr6fcgcXhjbc2yrLcUwysCCvXUHrFcFqmcZ2ke/ee7eEs5mVgMqgAKgYiHAUAQwPXaaetXi3w/vP5VOcfzWvi91zDzFa0Okei6TxfBkf9bZ/gLW541YewLkY62Bs0g+gGf81FVoirV9mdnNjgfw23b5wv8A3Vmx7rMt4ZJ+hsGURFR2PAgipGdIqN4gZH0oqPIoxft92Z7q8byfBdJLfw3Nz7HU+s+VV7CWcq/U+p/yrXOKYRcTZdCJmR6EGQfYgVmV/CFSVO8wfXrWmzueGwjJuXdCbeoAHWpS60MF/CAvz3/6qAw45h5V205bm8W+kkj8qvCt2/kN9dk1ZMeP6fyB8S/2jHy/U09dPJ7/AKCk8Qs7H8QYfKP6164eT5flQeYr6nQXl6nKvVf5PcPPL7z+n6VJW7gDTUdg9qJDaUN8s6vStLEl8gFj+9b++gqX7N8QWziLVxhKqTMbgGZK/wAQnSoa+ecHxpyw/QaE6/oTVtOrOanGUp45cNv8+hu/C+0uFvkm1fSLZCkHkjNAHxwYkxI6mn+I8RtBipu2w2UGC6jQlhOp2nMPYVggtDLFIXDjwFL/AKMTiy8EakqkWP7Q+I2n4gLuGYNFgKbgggQG1XT4gAuvSgBikvqEuHJc0ytsrE/l6fKonEGBlG7EL7EgH6TT17wifXUCmUlSNw8MhBNQl5l3+foEXOH3HW5adC+QZxvsDBj8QiT1I32mGePB71tVtsRaUllttBOmiguPigbGBufWnLeYADM3LtrqPQ7j2pd68zmXZmPizFj8zU72Xi8Hc23m7+hUGVkMMCD4H9PGnEu1Zr1hXEMAR5/p4VE4ngJGtsyPBv0b+tFUjk9Z4Jmwu8fmX5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data:image/jpeg;base64,/9j/4AAQSkZJRgABAQAAAQABAAD/2wCEAAkGBhQSERUUEhQVFRQVGBgUGBgXFBUUFRgXFxcVFRQUFBUXGyYfGBokGhYUHy8gIycpLCwsFx4xNTAqNSYrLCkBCQoKDgwOGg8PGiwkHyQsLCwpLCwsLCwpLCwsKiosKSksLCksLCksLCkpLCksLCksLCwtLDQqLCwpLCksKSksLP/AABEIASAArwMBIgACEQEDEQH/xAAcAAABBQEBAQAAAAAAAAAAAAAEAgMFBgcBAAj/xABDEAACAQIEAwYDBQYCCQUAAAABAhEAAwQSITEFIkEGE1FhcYEykaEHQlKxwRQjYnLR8JLhFSQzU2OCssLxFkNzo+L/xAAaAQACAwEBAAAAAAAAAAAAAAADBAABAgUG/8QALxEAAgIBAwIEBQMFAQAAAAAAAAECEQMSITEEQQUiUfAyYXGBoRORsSNDwdHhM//aAAwDAQACEQMRAD8A2j9vXxHzqF412lt2gZILdB5+dU6/xe5spWB1j8qh8Y5Ms5muRLNKaoJaXBzjvaDvJ6kneoVLk0m8wLaU4kCsJULydsVBp23I60JcxY6Uqzc8a1pZVsLMetC3b2tH/wCj7hEhDHnC+/MRptQmI4He0lVE/wDEteXTPruPnVxxts1TBGxNMZ6fxHBbq9UOsQryZgE7CDv4mo6/KkqQQw3BBBHqDRtFEofYinLJoTDWSxqXt8NaKxJpEG1YCiLN6aAxNsrpTCYgisOGpFE66yN6De2aTaxU0QjChJOJAV8K0Vy3dK77TUhcvaVG37ooqdl2S+FxjdD9aLHET94+9VxMVlog4iaFPFbL1FmGOVhBInzqP4ko3BFQjTNOBiRrVLFpLbsnv2v5VHcRxMjehnxUUDicXNEjAHbEi7rXrlw00jUqMxAHUx89KPRA7hnCHvAuWW3bUwXaTrocqKNWOo8qKv8AFLOEnupd5IFy5lkRo2RVHLpM7npI6P421ez28NYQM+TPlXQLp8R10OY7mvWuwdwRnGd1ED8MDqPPMJpuEFywyhXBA3+M3m1kz0BjQnqfMAAAbCCdaj7l9yczkk+ZJ1n1q8HsFdZtQAPEdRvoKkrP2fr1gk7zqfqPWjbGtEmZoeKuDvpOwG8+XT/OrBg+L2cQvd3jlYaI+5XTTTfLtp/5qzYz7NbbIRlUHoV+IfMCazPi3C7uEvd3cEjQqYEMPIfnWZRUtmW4uPJa7nD2ssA0GRIK6qRtINHLidOlCcNx/eYdkYyyDvUnwWO8Kt/IZynePSk97XMywqVAprTwNY3moL9mowrJrqJFUnSB2Dpbii7KmnraA0SiqKHKZdgrJ5ULdwk1KXYoXPVxZkjL2FrlqRUjceuLlNE1bF2CkHc08gpd22BtQb4qKwnqLE3bZJppsLRRaki7RkUDLZij+FWBLO3woJMmBOuWQNTrsBuaSizQXaAslnMhgZob1KnIQPUMPeiR3aRqD3NU+zDh4GFOIYDPfZjOk92pKqB6kE/LerLcWo7gA7rCWEGy2rQ/+tf1p67ifOKaTR0IwoW7AUzcvU02Y+Q8Tv7DemmwxOpn30rSbCUEq8iq39ofBExGDZioLW+ZT1HjtrtU/b8B9KdOGFxGRvvAjWstmZK0ZZ2JYO7WWkF0Kq0iDKFSCY0aCT4MPAiC3bwxG+40PqND9aRjOC3sLjltWy05xljeCdI8o61fuK8NtrZbKizDPmyjPmHMxL7+20GIpXNjvdC/6TyR27FJ7o+FIcVLi1OwoTF2hSKm73EgBblKF/zofEAiiOHcLa6CfCi6bNRV8ChfBrqiaCxeGa0+U+tO2LlVootbPcVik0oKzcM1M4fD94YofiHCzaM1tN0W49xh20oW6Joo3KTbWTFUrMDUE0s4FwJjSjOHYfMwq4nABrcRRUGhj1IoFtqcxGFN609saFl0/mEMvtKiieJcONu5HQ6+9E8Gw5LipfcGovVRfeyOPF7C4dxsbaDzlRkP1U1K3biJ5VXFR8PhcQbMAs7XEEQE75lLgAdA5uEetZ3xXEY1mLJcv3gH7toJRC67wq8xWZGcwJFMwZ0nLTyave4qq1UO0nb65blbNsf/ACOwCL6ToT70vsv3t1+7vxsYIYk8vj6/pTeO7Nnv82UuUcMgJGURBBg1FJ3uW91sBcJ7b3CQTibTtpKhWA9AzKFM+VXzhvGRcgxlbqOnrVb4X2WyzyW0DGWAkydY9AJOnyirJgcAtuIjzjStvckYtLcJx/Cu8xNm6AJVXDf4SFPzP9xUZirjG1eS5qRbdpH8rA/mflVssMNPOoPiGHC2XWZJzJPU5iQZ8dC1Ya2s1CVKSornBsGMnMKiuO2MjSNqnmvZdKiuOLmGm9KSSFJ4rgVwW8xirh2fweUetQvD+GGZPlVkVwoFSjOGDW7K/wBs+FkQ46VXsOpq+cZcXEiokcJGQGKyVkx3LYXwbB6TTnF8LnU6a0TgNEikm+JM9a2vhCxj5aKZdwzCdKXwqxmarNjMKDJA3FRPDrOVzVpUgP6dMds2O7u+VTdnFnMPCmsZZGaaS5iKkVsMxjpF38IHMnWnsLhADpTaXdK9hr5mpVIulZPYBgSUMQdflv8AmD86TiOzFtoAMKOg/U7/AJetR37WUdWGsdPEHQj5E1M3uIBUkdRM+okUSLXcNDcc4bwq3baEiQJPjG3tXcRhtZABPntp41XcB2hdXutAIMCSYIC5p303b6VH4/t3nOS2zZuvdqGY9ABEgf5UaLsqTSLFg+Nq8iMrKYZeoIMH1E0bbxQ/rWff6QfMAtm61zUtlZGZZMy5mNfA6nXwq0cOxOZFbxANTe9y9SaLXhrug8tP6UzjcQpLIFnq0DUyAcw8xQ+FuwkkgeJOgjxNQT8VzX5QpL5uUsobLqp5S3MSySAJnIQD4U1sDq2hOMtjcEEbgjYiSJ+h06EGhbKhjrRvZntFy5byG5zqq94FJYNo2R2mQD0aGEagxNW/G9j7LnMg7pv4AMp9U2+UVj9HVujM56Hpkii3OUgU7eOlTON7DXiZS5bYeeZD+TUzc7LYgLGQH+V1/UiqeN+hWuPqRGG5t6JcALFLw/CLyHmtXB/yk/UTQmOkSNZ8Nj8qxpomzF29tKj8csUbgNRQ3ExVIg2l7l1oK23NT6/DQloc1aKoOxmJl6dvHQUFihz0U50FUEHLbADWlYW5LUxdGlK4asGqbJQZd3FFMcyR1Aj26UNfOtLY8sisp7mk6IezwBbmJaWYAWwUCnLrJzzvOoU6+NP8SVLA1s3n2HxchnQZgp29RFGrbfKl4A6MdAZJX4WgdROoHihon/1ZbI0C666EGff++lORbKUkh3h1iEByBF3gACP6mo7CXcr3FnQMSPRzmP1NA8W7XQMwMeR1k77feOmg86AwWNd0e5kZV66SxIIAtr0EEgs06TA1JK7ZmU7dIsXF+JkgWkI1Vix1JEZTHgsgwCTHxA7VWDiJvgjIwKAhpbIQLl3KV0gZgPIanavYrGF8xGqGSjMFC52uIEZ1VR3akhlIG4JG5prh6d8yZbVu7duoXVWR1ZsuWefNltvzKOskA8vUV7hYpxTd+6Lj2O4d32K71llVGecxlHJI7spqCcysQ2hCyIEitOBqG7OcGXDWVtgCRq0FiMxMtGYkxPnUsaZUVHg5056mLrtNrSiaujAqmMXgkurluKrDwIB+XhTwr01RZVsb2PCAmwT/ACMZ/wALH9fnVN4mhBgggjQgiCPUVrc1DdoezaYlei3AOV/0YdR+XSgzxXugsclbMzNE5aYtJrR+Jwb2iUuDKy7j8iD1B8aBs/FStUMIXiVl6Je3oKadh3lGX4IqGgbpTmDXWkxpTmDXmrDLH7y609Zw7PCopZjsB/eg8zReC4O99oUafeY/CP6nyH0q6cP4UmHQhBr1Y/EfXy8qJjxOQOeRR2RWmwOTKuhCqBI8RuT7yaquI4HZuOyOkPJh1ZlJAIgPlIzamATrWgLY1aQImqj2lXuriR/7jqo8NJeR4fDTs46Y7GYSUnRVsXwwW5yrzbBiST8yZG/Sl8exCaMlkC1CQhLN+7+Ei3lblbMjb7wSatd3ALcHMNarXbKwloWAYkl0y5SSVIH3hqAM1zQ6c5OnVZSbdB1BJpvsV3E4sWw4i1yISUYNdzG29wEpmbX4S2YdIPSrv9n2BP7WXIVTlctDsyvzkB0Dyd2PN5nxbNRhg7gk3mZBbU22OdCsCVUBCmkDMZnQGTArUfs2w0i7cgj4bYkzBEl1GuoHJrEkg0WFuQHJX6dr6F6tilmuAUqjsSE16umvTVlijXDtSFNec1VEOrSwabmuqahRGdoOALiUjRbgHK8bfwnxU1mrYFrdxkuLlZTBH1BB6g9DWw1CdoezoxABBC3F0DRIK9VaOnUefqaDkhq4DQnp5Mt4g0XKNz8ooLiC8wo4KMgpQbXJ5djRPCMI126ttd26/hA+Jj6f0plBoavHYvhHd2u8Yc90AjyT7o99/ceFahHUzGSWlE9hsMttQqiAogU450rtN3jTyXYTARhiPhiOinQDYABgJA0OkHeqz2nFu6pR2Fm7bi4O85Vza5IufCwIlTG2bWrjbFUHthe/euYJjQQhYABdVDhl7t3YBQQSdPM1Ms9KC4VqkOYHEFwBqpE550ZSDGT13k9BHiDVd7WYUNeA5EQWTm1QOxDo0oCDqF3LaEPE717D49rd60hklrUmSpghgsHKTBBziCTAG+gjvGAtx7ruGyKgtMGs8kq5c5GIOblMwRlGWTsKTfFruPrdEctgMBl5GU8ym6GY24t5iOdyrKSASYJB2kgDTuwtiMKGOrXGZydIMHIpXQcuVVidY1O9Z4ii25AXMQkr+7UWspLO1wMkS1wZJgD4DvWt8Jw3d2baTOVFWSI2AG3T0o2L5ivUbJLlcphkV2uTSZo4odNcelKKTcNWQ5brhr1s6V41fco8K6TXBXqhBxTXaQDSyKyWYhimlqkEHIKjr9vmqRGi1zVwdEL4bh89xEOzOqn0JE/Sa1RRWa9nEzYmyP4p/wAIZv0rSS1NYVsxXM9ztM3TrT9MXN6ZjyAZ1BpWb9oMYe8ZmUMM05SZDqrBSUiTbbmVRGs+ZWNIYwKyri37x2ZMsqwBUHKyNMWyWkaZncyNpEg6igZt6Gem5ZGK84lcpJi0RzBVZP3sZMqDVzLSTvvruV8SuAZgyyyuikCZKs7OBZAmCdTmEnNmAI0IRfRbd9PhMWbpUtzC4S+UNeUA5FLanXYqDFLfidsrc7t4UKcjnOsIr5SgzJyLLhQwbZoG0kMpJLb3uMxTdv37/wBhfA+H5riWyoBa4mUECEUNndGnlfQGFgwSF5gNNdArPexHD1OIDKuXLbDsozhFuuqiZO5INzQ6gT41oZpjHxYnmactjkVwUqvCiATopt6WTTZNWiCLB0pZppTE/wB705OlW+SjortcBr1Qh2aUjU0TS0FU0RGN4sc1FE8tD4oc1PkaCuZE6LJ7sbanFKfwqzfkv/dV/cVSewVv99cPggHzb/8ANXdqcw8CmX4jxamnGteY60phrR1sBBuI4jIhj4jKr6wdT5AAn2rOcQjlgLYYAgBDJOWTBA7sjd2AYZh8AidKuHH8aQtwjWB3S82UZiAzsT4DkE9NaonF+Kraw117Q+FGuIyklWfuy5+IgOhBWcoaNTMnQGRJtWOYVpjqInC8Q73FYm8nMtojDIuX/aZma5dCp90l10PiBr8RorFXcqXIa4SqAr3jXCuXvLcEi4zDNqAXAGUMDEnWH7LP3eCRoBkg3GF1LT20ccsBhAUpkYg6nMfKpqyrNKFCGh7iy9prg5kSItBVVXMnrqOm4HJxv6BVF7SaL52EwkLdcnMSwSdDoonUjdpYz5iOhq1E1E9lbOXCW/MZusDMSwAkbCd+u/WpaKZjwJTlqk2cmk95XSKTFbMHmak0o0moUJeu2TIrlwaV6w1WQVXa8a5NQh2KdVaSi05WWRGOXFl6fvJlFJsJzEkU7ijIrmoc1WWf7Px/tj5IP+s1bhVU+z+2RbvGOUsoB8SF5gPSRVpmnsK8otN2zjGuYy+ERnOoVS3rAmK8x1oXiuqonR3UHSeVZuN06hI96JLgyiq9osQba27RDNcGVpAzA3WYXLgcxCpI1boDprVLxmNW62WV3ZFN0M6MtwNbYyHlCwNzQnLlggbGrL9pAZbgcSA6i2rAZtYcPK5gZhhB218taVcFxXUKoXMe7tqYa0cxAcgRyyRPSAh0MmlZJWx/FvBV7ff/AAHWHNpQEjMqDXL3SoLYUAMcxzXAipLknKpB2Bkteb4AArwoVlCuIOYW7lwmcq52KzEDWYGoNy1FpQsuqiCCrAl1kLdRiBmWZgjRS8xAipPhNo98FfndiFuEBgrQIa2pClTlYkkCRM+gp1QReq+f/f27Gt4OxlRVgDKAIAgaCNBJgU8a9NNl6aOYdJpFcZxSBcHjWihyKTSHu+dNF6uiD80iwkMw6GD/AFpHe0q2+v0qyD5NdVK6q0pnArNkPExSO9NM3HY/CPc6Af1pxRlGpmpRZmAMLtQ722OigmdB5nYAe9SfdUd2ewufE2x0WXPoogfUrXJg3Jglkdlw4Nw4WLCW/wAI1Pix1Y/MmnjcHjT7DSmCtdSKpUFGyZ2ND48E3LR1gd4T/ggT86fuaUOzZrhPRUA93JJ+ir8600WiO47w0Ymy1sgTBKHwaCB16gka6a1kmJQoWCJC6LoqIq5f9obmYlMwnPmOupiem2IINZz204Z3OL74EgXOYADNJEAo0tzKbmWVA++PYGaF+Yb6ee7j+3oRiO3dq0KFmA37VYa2gUNOQspEMRsB92eXKKk+zOZ7tkQy57tsj96LmXuwDeyFIlGKBSfF2kADUdQVdlg54/eCTlURmVlYQc5JXz5n8zU52PwX+trmWGtqwjlygBQqqg0OnLGg0kwJpeMd0EyTel3X2NDd4FC3MR4V28xJpIseNdCjnjRuGkwaLFgUoW6hLBADSu6NFZaS1Qlg3c006+dFlabdaslnrGM6Nv49DRdtRvvQVrDksDG280eDHSssjPMlIa1ToauEVVlGb4S6CKm+yoAxB8Sh9oZf61B2UAEA61M9m+HXu9W7AyaqSWAlT4D1ArlYr1i0OS5k02y+FKy0i4sbV1ENA99aieB4gv37H/ewBpooUZPmsH3NTDONmH6ih7VhFzZAATBPsIH0Aq2naZpPahQGnrUD21wwNu0dMyvK8ubXo0fwnmmREdanjUF22U91b0J5tgTqdAqnWCpO4O4kVnL8JvF8aKXesMFChbczOXuLgB2GUZDOhuAz5t4UX2U4mExiqxHMRaESPjtrkZVgwvJGWdA6nYGIq/iswUByS8BASMuUnK95FYfFkFwaRzE6cwNQWKxii+WzqWzZAEctDZsohZUnbLnXbL8ko2pLudCUYyg1x7/g35UFOAVW+ynFhi7Ock94jd1cg6F1AJYco0YENsIkjpU8tmOproJ2rOW0PgV6aaz0m5iQoliABqSTAA8STVmaH64FoXAcQS9PdsGCmCRMTJEDx2NSAEVVkobGH86ULYFOUlzWbbLOCuxTRptrzCroocutTT3YFIbERqwoVsTmOg+ZrRKMr/bCDqTHWPDr+tbRaUZRljLAiNojSPaqDh+xwVpJkCrlwhstoL+GV9un0iksNJ0aWNxW4dkppwfGnM09K8QKbRlg7N40lUinLgFC3GHRsv1HuDW6stDzrUV2n4cb1tAgBbMQJOVeYGSxAJCiJ012osY2CJIM6eH0mmuOXXWzntgsVYGACxymVMAamM06eFDy2osJBNSRUsF2LtIGbEi62sQAFtFQYB5fxaE6jcVN4e9hVy2si2ogIjoE3OmQMIJJ8CZPnUd2e7Q3Lh7sbgQVIbOB/GDoum5OlTy4VUIMajYTKr45Afh9tPKkcGac3TQ21K9xa4ZVBhVWfBQJ8JikSehI9zHy2rzsaRn0pu2iUmR/GeK3EAUXFTMCQ7CI1UbggQJ12iRvrFNv8TEJcuEszAGZGIt5kIBcD7y942UFcsmTJ0qd7V3QQsNBaUMxvlJQCdc2bYaDzkgGkcRxRJliUZ9pCEZACBkII5vu8jAS3yy3fJvHUePfoaV9nWLJW4nLl+NMhZlILPmbO5zElp3AiI13q6FqyH7P+JhMWk5UF4tZUBjDFA0kLprKgSR0AB8dZLUSCVCedeYeVppF41xa9d2NarcANl68YAk0yt0RJMeJoLEY5mMLt6a+taexaQQy5jJ9qdS2PSg7LufTzoLtB2mtYS2HutEmABqzHrlHkNT/AJiZZai26R3/AEimkmPpU5wyDbDDrr8tP0rPrmJBMkr5Rp9d6uXZXiS3bMBSpTlbwneQetLQxOO7Op1fSTxY9TJhmpBQnenaSSKMmcoGuaUPdtzqKLukeAqMxnEhbBJGg19B4mjRIk29jGftE4zft3XsZHGZ+9DkEEjUBVbbIPzirf8AZT26uYj/AFbEnNcVc1t+rBYlW8WAMz1E1nvaztD+3YprgLd2AFtg7AbkgeZ99BQeCxZwzLeRirIcwI8R+fhHWaXnNKWx6nD4a8/T3N1tt6I27HY9MPnAAElix0EnMYkxsBp7V3heJN1e9IyhtVBmY2B18YkeRFZpZ49+1t+0ZDJablphNskx3gQnTXVgdwWIPUm2Ya6+JlkzFS0M+cJkAglSJlWgjljWRrBBpfV5mjkqOlJE9icW3RSem4plL+msD3H9aCm2oyi4Z2JO/t1NCXbarrAEek+U1JMtoc4smdCudeaAZPLAYMJKqTEgba1RjiDbUF2hXIGVhbayBDNDL8TSwZTB6gmaseKx4zQDrtH6etVuxYXEuzI5tpsbgtjn+7FvUA7GXO/nuRSlStuiX2fA5wHjluzisOxlLaXFtypMAZ0Lls+UwZgqoI03MVuq3JOlfP3EuA3FulrdwXrZyo4ZVt30XMAGYLAupJjMNgxkCr3wPtO2DK4fEOwsApbt3I1t5hCo+k93IYZvu6A6HQmLqIWlfIvli8m6XBot/GBdBqfAb+/hTlpTud6Fw1nrFGFqdQo9iKuWSdPAn86XbsRRbWutVHth9oFnBTbWLuI2FtT8J6d4w+HpyiW8gNahqKctkSPaPtGuFstcfYaACJZj8KLPXQnyAJ6VjWP4ldxl43H5mPwgfCi9EQHQDzOpJmvcX4vexVzvMU8kTltLACA7gDZekkyx8aAuY4/Cug/Cu0/xHqfWhvIlxyd3o/DpSWqWyNK4H2ffFuMpi2Pifw8l8WrTeHcPSwgS2IUfMnqSepqmfZd2htNhxhiwF62WOU6FlJLAr+KAfpV3fEAAk6AdTpt1rVtgPFs+WWd4p7KL2Xr8/uOGksKgeJ9sbdkkZLjnKGUKB+8BbLFosQHI3Ougg9ajm+0K0FLul1FDm2xyTB+5AHxBtNpiQD5ZU1dWcjRKrosd86Gsw+1fjLJaWwpg3Sc51k2wNQPeAfU1ccX2gBAdGV7ZYKCs/EHVWUz1EkEHUa1kH2l33fil62xlUCqo2yoUVz7ksf7FGbqI30WPVlSZA4UQJpATvXMmETc+m5rwljp7UZh8DnZbC9ea4fLc/wB+lLJNs9s//On8K5+b7L6dyQtYspglNuVZmJXT4RnCgwfJQf8AmNTKcba1bAa4ttbmusquYcu+wmBvA2qH7WQLVq0nKbhB03W2p5fc5SaYxZ73CWw8ErcyN4EEqwPvFY6iO6rttZy4YodRqi15uU/32/KLTYxTKyvqWAIPPmVpIIYAjlgaaE+tP3MW9xTmZLe+kl7h8dNh061ReD4t10zEAliIO3MRGXaNJ96kHxlycy3CY8DEe3/ilmpp1aMR8IzTipRez/ctvD+yJvI2csFeVkGGKkawQJE9T18hpTeN4I+FILibI0DxlRBsA4GiDYT8PptVZ/8AUWK/31//AB3I+kihMTxq66lHvOykQVa6xBB3BWdRVuMXGnf1MLwfI/7kSYxOJgl7gAKSbakBszRo5BkFDsOmpb8NTHajLdwzPpHc2SD4scrKB/zGfaqQua6yoJJMKBr6AEnYVau2WBuW8JZ1zKgth4YRoMiEeIk+fTwNI5cd5IJPuafRw6Vw1Stt7+lBfBvtXuWbIS7bNwoI7zvMsgaDMrKQTECQRPrTl/7a7xH7vDWwPxXXY6fyqqx6k1RbeFkAuYG4nQD0G5Pn+VduMia6CPvOQI81XYeup867CnoXmdsmTw+HUS1YoVHu3si2cU+1PG37eVBbwytu6ZjdI/4eY8vrA8jVPDBJImWmWJzXGJ318zSbl/mjUGM0tuR+JAd1/i1ppFmTM9J1k+p9ay5SlzsOdJ0fTY98dTfr2OsxPkD0G59TT+EsRMb7/ppSAAKVYxAnSsN7bHYxKEZpze49axDKwZWKuhlGBggjbUVo3Au217F4bJcjvUcITyxdkSquv3Z8V8JiJrOLlmrT9n4DPetsBDBC3iVBIkHcEFgRGvTWa1bqjl+K4Izx65LePf5FjtiLTIodlYBiisgyC4WUXFzsBmMMTlIABETNV29aySbpUZzfUIFBe53txSpIRiv3SJaDqugMGtIscGC8x0MaHKpcDwnYbxoOlQHaTs2rKSoE7jQLzQAGOWM22vrPQVFBt2zyurV9PyVTsu7m5dFtSUzW3ZixaXU+JAgzEgD36AH7TSn7aShBuG2ouQZhszlVJ8QhWfaqbc5bjanRiIDNEgmSZ3MzqdadwxBbTp+Z2H60w3UaH+hw/wBVTskMMgUegk+1SXAMOSCx0N0qo9Cwn+/KosjlbzqYw18qbZ/hUjwgBh+hqsNaj0XXz04oxXHv39wHtHiQ+JBGwBCjwVYUfpTtgStxfJXHqjA/kTUZxVv3nogH1/yot70IT1OntQ8r1L7k6HEoZMifZL/v8COGWuUe/wBWaiAkTQvCn5APAkfUn9aOubmOooMkjudLTwQ+iAze5iNJEbSNyQBXdCJI39KHJ/eXB/egP9aKwiliqqJJgAee1Yca4F8c1K9XG/4f+i1fZ92TGIvd86kW7JBXpmuAyoB6gaE+1Xvj3ZK3iLDICysVhDsA6tmUnTqw+U+VFcG4UMPYt2gdZBPmRrH5n51IYu9C69NdPXw8jBpWbTlb7cHhet6p5c7nDZdq9EfO37d+z3yuLstkBy5rdwOQd51HMIMxynX2q/cNOExGHyqlm7YbcgTBj70wyP4HQ/nUP2mwFtuI3LTuloTndhbZmKso1Kie8USCFjczNV84NrV3PZY4e4CYZRy3FnQvb1Hqpnw1NPpJpNbCmTP1HUWpNyS7E1xf7PLlsE4MjEWfi/Z7h5x52X0zHzBVunNUBgbRu3Fsojm6Wyd2wy3VbqNQAwEGfhIAMjSaK4326x1pQmVLJYa3bcnNPW3m0t6e+uhAqU7C21wlm5j8QTnZCUJJLBGOpk6m5cMAeX8xqZMjhC3u+31MdLnyYMl43Xr6fcgcXhjbc2yrLcUwysCCvXUHrFcFqmcZ2ke/ee7eEs5mVgMqgAKgYiHAUAQwPXaaetXi3w/vP5VOcfzWvi91zDzFa0Okei6TxfBkf9bZ/gLW541YewLkY62Bs0g+gGf81FVoirV9mdnNjgfw23b5wv8A3Vmx7rMt4ZJ+hsGURFR2PAgipGdIqN4gZH0oqPIoxft92Z7q8byfBdJLfw3Nz7HU+s+VV7CWcq/U+p/yrXOKYRcTZdCJmR6EGQfYgVmV/CFSVO8wfXrWmzueGwjJuXdCbeoAHWpS60MF/CAvz3/6qAw45h5V205bm8W+kkj8qvCt2/kN9dk1ZMeP6fyB8S/2jHy/U09dPJ7/AKCk8Qs7H8QYfKP6164eT5flQeYr6nQXl6nKvVf5PcPPL7z+n6VJW7gDTUdg9qJDaUN8s6vStLEl8gFj+9b++gqX7N8QWziLVxhKqTMbgGZK/wAQnSoa+ecHxpyw/QaE6/oTVtOrOanGUp45cNv8+hu/C+0uFvkm1fSLZCkHkjNAHxwYkxI6mn+I8RtBipu2w2UGC6jQlhOp2nMPYVggtDLFIXDjwFL/AKMTiy8EakqkWP7Q+I2n4gLuGYNFgKbgggQG1XT4gAuvSgBikvqEuHJc0ytsrE/l6fKonEGBlG7EL7EgH6TT17wifXUCmUlSNw8MhBNQl5l3+foEXOH3HW5adC+QZxvsDBj8QiT1I32mGePB71tVtsRaUllttBOmiguPigbGBufWnLeYADM3LtrqPQ7j2pd68zmXZmPizFj8zU72Xi8Hc23m7+hUGVkMMCD4H9PGnEu1Zr1hXEMAR5/p4VE4ngJGtsyPBv0b+tFUjk9Z4Jmwu8fmX5P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data:image/jpeg;base64,/9j/4AAQSkZJRgABAQAAAQABAAD/2wCEAAkGBhQSERUUEhQVFRQVGBgUGBgXFBUUFRgXFxcVFRQUFBUXGyYfGBokGhYUHy8gIycpLCwsFx4xNTAqNSYrLCkBCQoKDgwOGg8PGiwkHyQsLCwpLCwsLCwpLCwsKiosKSksLCksLCksLCkpLCksLCksLCwtLDQqLCwpLCksKSksLP/AABEIASAArwMBIgACEQEDEQH/xAAcAAABBQEBAQAAAAAAAAAAAAAEAgMFBgcBAAj/xABDEAACAQIEAwYDBQYCCQUAAAABAhEAAwQSITEFIkEGE1FhcYEykaEHQlKxwRQjYnLR8JLhFSQzU2OCssLxFkNzo+L/xAAaAQACAwEBAAAAAAAAAAAAAAADBAABAgUG/8QALxEAAgIBAwIEBQMFAQAAAAAAAAECEQMSITEEQQUiUfAyYXGBoRORsSNDwdHhM//aAAwDAQACEQMRAD8A2j9vXxHzqF412lt2gZILdB5+dU6/xe5spWB1j8qh8Y5Ms5muRLNKaoJaXBzjvaDvJ6kneoVLk0m8wLaU4kCsJULydsVBp23I60JcxY6Uqzc8a1pZVsLMetC3b2tH/wCj7hEhDHnC+/MRptQmI4He0lVE/wDEteXTPruPnVxxts1TBGxNMZ6fxHBbq9UOsQryZgE7CDv4mo6/KkqQQw3BBBHqDRtFEofYinLJoTDWSxqXt8NaKxJpEG1YCiLN6aAxNsrpTCYgisOGpFE66yN6De2aTaxU0QjChJOJAV8K0Vy3dK77TUhcvaVG37ooqdl2S+FxjdD9aLHET94+9VxMVlog4iaFPFbL1FmGOVhBInzqP4ko3BFQjTNOBiRrVLFpLbsnv2v5VHcRxMjehnxUUDicXNEjAHbEi7rXrlw00jUqMxAHUx89KPRA7hnCHvAuWW3bUwXaTrocqKNWOo8qKv8AFLOEnupd5IFy5lkRo2RVHLpM7npI6P421ez28NYQM+TPlXQLp8R10OY7mvWuwdwRnGd1ED8MDqPPMJpuEFywyhXBA3+M3m1kz0BjQnqfMAAAbCCdaj7l9yczkk+ZJ1n1q8HsFdZtQAPEdRvoKkrP2fr1gk7zqfqPWjbGtEmZoeKuDvpOwG8+XT/OrBg+L2cQvd3jlYaI+5XTTTfLtp/5qzYz7NbbIRlUHoV+IfMCazPi3C7uEvd3cEjQqYEMPIfnWZRUtmW4uPJa7nD2ssA0GRIK6qRtINHLidOlCcNx/eYdkYyyDvUnwWO8Kt/IZynePSk97XMywqVAprTwNY3moL9mowrJrqJFUnSB2Dpbii7KmnraA0SiqKHKZdgrJ5ULdwk1KXYoXPVxZkjL2FrlqRUjceuLlNE1bF2CkHc08gpd22BtQb4qKwnqLE3bZJppsLRRaki7RkUDLZij+FWBLO3woJMmBOuWQNTrsBuaSizQXaAslnMhgZob1KnIQPUMPeiR3aRqD3NU+zDh4GFOIYDPfZjOk92pKqB6kE/LerLcWo7gA7rCWEGy2rQ/+tf1p67ifOKaTR0IwoW7AUzcvU02Y+Q8Tv7DemmwxOpn30rSbCUEq8iq39ofBExGDZioLW+ZT1HjtrtU/b8B9KdOGFxGRvvAjWstmZK0ZZ2JYO7WWkF0Kq0iDKFSCY0aCT4MPAiC3bwxG+40PqND9aRjOC3sLjltWy05xljeCdI8o61fuK8NtrZbKizDPmyjPmHMxL7+20GIpXNjvdC/6TyR27FJ7o+FIcVLi1OwoTF2hSKm73EgBblKF/zofEAiiOHcLa6CfCi6bNRV8ChfBrqiaCxeGa0+U+tO2LlVootbPcVik0oKzcM1M4fD94YofiHCzaM1tN0W49xh20oW6Joo3KTbWTFUrMDUE0s4FwJjSjOHYfMwq4nABrcRRUGhj1IoFtqcxGFN609saFl0/mEMvtKiieJcONu5HQ6+9E8Gw5LipfcGovVRfeyOPF7C4dxsbaDzlRkP1U1K3biJ5VXFR8PhcQbMAs7XEEQE75lLgAdA5uEetZ3xXEY1mLJcv3gH7toJRC67wq8xWZGcwJFMwZ0nLTyave4qq1UO0nb65blbNsf/ACOwCL6ToT70vsv3t1+7vxsYIYk8vj6/pTeO7Nnv82UuUcMgJGURBBg1FJ3uW91sBcJ7b3CQTibTtpKhWA9AzKFM+VXzhvGRcgxlbqOnrVb4X2WyzyW0DGWAkydY9AJOnyirJgcAtuIjzjStvckYtLcJx/Cu8xNm6AJVXDf4SFPzP9xUZirjG1eS5qRbdpH8rA/mflVssMNPOoPiGHC2XWZJzJPU5iQZ8dC1Ya2s1CVKSornBsGMnMKiuO2MjSNqnmvZdKiuOLmGm9KSSFJ4rgVwW8xirh2fweUetQvD+GGZPlVkVwoFSjOGDW7K/wBs+FkQ46VXsOpq+cZcXEiokcJGQGKyVkx3LYXwbB6TTnF8LnU6a0TgNEikm+JM9a2vhCxj5aKZdwzCdKXwqxmarNjMKDJA3FRPDrOVzVpUgP6dMds2O7u+VTdnFnMPCmsZZGaaS5iKkVsMxjpF38IHMnWnsLhADpTaXdK9hr5mpVIulZPYBgSUMQdflv8AmD86TiOzFtoAMKOg/U7/AJetR37WUdWGsdPEHQj5E1M3uIBUkdRM+okUSLXcNDcc4bwq3baEiQJPjG3tXcRhtZABPntp41XcB2hdXutAIMCSYIC5p303b6VH4/t3nOS2zZuvdqGY9ABEgf5UaLsqTSLFg+Nq8iMrKYZeoIMH1E0bbxQ/rWff6QfMAtm61zUtlZGZZMy5mNfA6nXwq0cOxOZFbxANTe9y9SaLXhrug8tP6UzjcQpLIFnq0DUyAcw8xQ+FuwkkgeJOgjxNQT8VzX5QpL5uUsobLqp5S3MSySAJnIQD4U1sDq2hOMtjcEEbgjYiSJ+h06EGhbKhjrRvZntFy5byG5zqq94FJYNo2R2mQD0aGEagxNW/G9j7LnMg7pv4AMp9U2+UVj9HVujM56Hpkii3OUgU7eOlTON7DXiZS5bYeeZD+TUzc7LYgLGQH+V1/UiqeN+hWuPqRGG5t6JcALFLw/CLyHmtXB/yk/UTQmOkSNZ8Nj8qxpomzF29tKj8csUbgNRQ3ExVIg2l7l1oK23NT6/DQloc1aKoOxmJl6dvHQUFihz0U50FUEHLbADWlYW5LUxdGlK4asGqbJQZd3FFMcyR1Aj26UNfOtLY8sisp7mk6IezwBbmJaWYAWwUCnLrJzzvOoU6+NP8SVLA1s3n2HxchnQZgp29RFGrbfKl4A6MdAZJX4WgdROoHihon/1ZbI0C666EGff++lORbKUkh3h1iEByBF3gACP6mo7CXcr3FnQMSPRzmP1NA8W7XQMwMeR1k77feOmg86AwWNd0e5kZV66SxIIAtr0EEgs06TA1JK7ZmU7dIsXF+JkgWkI1Vix1JEZTHgsgwCTHxA7VWDiJvgjIwKAhpbIQLl3KV0gZgPIanavYrGF8xGqGSjMFC52uIEZ1VR3akhlIG4JG5prh6d8yZbVu7duoXVWR1ZsuWefNltvzKOskA8vUV7hYpxTd+6Lj2O4d32K71llVGecxlHJI7spqCcysQ2hCyIEitOBqG7OcGXDWVtgCRq0FiMxMtGYkxPnUsaZUVHg5056mLrtNrSiaujAqmMXgkurluKrDwIB+XhTwr01RZVsb2PCAmwT/ACMZ/wALH9fnVN4mhBgggjQgiCPUVrc1DdoezaYlei3AOV/0YdR+XSgzxXugsclbMzNE5aYtJrR+Jwb2iUuDKy7j8iD1B8aBs/FStUMIXiVl6Je3oKadh3lGX4IqGgbpTmDXWkxpTmDXmrDLH7y609Zw7PCopZjsB/eg8zReC4O99oUafeY/CP6nyH0q6cP4UmHQhBr1Y/EfXy8qJjxOQOeRR2RWmwOTKuhCqBI8RuT7yaquI4HZuOyOkPJh1ZlJAIgPlIzamATrWgLY1aQImqj2lXuriR/7jqo8NJeR4fDTs46Y7GYSUnRVsXwwW5yrzbBiST8yZG/Sl8exCaMlkC1CQhLN+7+Ei3lblbMjb7wSatd3ALcHMNarXbKwloWAYkl0y5SSVIH3hqAM1zQ6c5OnVZSbdB1BJpvsV3E4sWw4i1yISUYNdzG29wEpmbX4S2YdIPSrv9n2BP7WXIVTlctDsyvzkB0Dyd2PN5nxbNRhg7gk3mZBbU22OdCsCVUBCmkDMZnQGTArUfs2w0i7cgj4bYkzBEl1GuoHJrEkg0WFuQHJX6dr6F6tilmuAUqjsSE16umvTVlijXDtSFNec1VEOrSwabmuqahRGdoOALiUjRbgHK8bfwnxU1mrYFrdxkuLlZTBH1BB6g9DWw1CdoezoxABBC3F0DRIK9VaOnUefqaDkhq4DQnp5Mt4g0XKNz8ooLiC8wo4KMgpQbXJ5djRPCMI126ttd26/hA+Jj6f0plBoavHYvhHd2u8Yc90AjyT7o99/ceFahHUzGSWlE9hsMttQqiAogU450rtN3jTyXYTARhiPhiOinQDYABgJA0OkHeqz2nFu6pR2Fm7bi4O85Vza5IufCwIlTG2bWrjbFUHthe/euYJjQQhYABdVDhl7t3YBQQSdPM1Ms9KC4VqkOYHEFwBqpE550ZSDGT13k9BHiDVd7WYUNeA5EQWTm1QOxDo0oCDqF3LaEPE717D49rd60hklrUmSpghgsHKTBBziCTAG+gjvGAtx7ruGyKgtMGs8kq5c5GIOblMwRlGWTsKTfFruPrdEctgMBl5GU8ym6GY24t5iOdyrKSASYJB2kgDTuwtiMKGOrXGZydIMHIpXQcuVVidY1O9Z4ii25AXMQkr+7UWspLO1wMkS1wZJgD4DvWt8Jw3d2baTOVFWSI2AG3T0o2L5ivUbJLlcphkV2uTSZo4odNcelKKTcNWQ5brhr1s6V41fco8K6TXBXqhBxTXaQDSyKyWYhimlqkEHIKjr9vmqRGi1zVwdEL4bh89xEOzOqn0JE/Sa1RRWa9nEzYmyP4p/wAIZv0rSS1NYVsxXM9ztM3TrT9MXN6ZjyAZ1BpWb9oMYe8ZmUMM05SZDqrBSUiTbbmVRGs+ZWNIYwKyri37x2ZMsqwBUHKyNMWyWkaZncyNpEg6igZt6Gem5ZGK84lcpJi0RzBVZP3sZMqDVzLSTvvruV8SuAZgyyyuikCZKs7OBZAmCdTmEnNmAI0IRfRbd9PhMWbpUtzC4S+UNeUA5FLanXYqDFLfidsrc7t4UKcjnOsIr5SgzJyLLhQwbZoG0kMpJLb3uMxTdv37/wBhfA+H5riWyoBa4mUECEUNndGnlfQGFgwSF5gNNdArPexHD1OIDKuXLbDsozhFuuqiZO5INzQ6gT41oZpjHxYnmactjkVwUqvCiATopt6WTTZNWiCLB0pZppTE/wB705OlW+SjortcBr1Qh2aUjU0TS0FU0RGN4sc1FE8tD4oc1PkaCuZE6LJ7sbanFKfwqzfkv/dV/cVSewVv99cPggHzb/8ANXdqcw8CmX4jxamnGteY60phrR1sBBuI4jIhj4jKr6wdT5AAn2rOcQjlgLYYAgBDJOWTBA7sjd2AYZh8AidKuHH8aQtwjWB3S82UZiAzsT4DkE9NaonF+Kraw117Q+FGuIyklWfuy5+IgOhBWcoaNTMnQGRJtWOYVpjqInC8Q73FYm8nMtojDIuX/aZma5dCp90l10PiBr8RorFXcqXIa4SqAr3jXCuXvLcEi4zDNqAXAGUMDEnWH7LP3eCRoBkg3GF1LT20ccsBhAUpkYg6nMfKpqyrNKFCGh7iy9prg5kSItBVVXMnrqOm4HJxv6BVF7SaL52EwkLdcnMSwSdDoonUjdpYz5iOhq1E1E9lbOXCW/MZusDMSwAkbCd+u/WpaKZjwJTlqk2cmk95XSKTFbMHmak0o0moUJeu2TIrlwaV6w1WQVXa8a5NQh2KdVaSi05WWRGOXFl6fvJlFJsJzEkU7ijIrmoc1WWf7Px/tj5IP+s1bhVU+z+2RbvGOUsoB8SF5gPSRVpmnsK8otN2zjGuYy+ERnOoVS3rAmK8x1oXiuqonR3UHSeVZuN06hI96JLgyiq9osQba27RDNcGVpAzA3WYXLgcxCpI1boDprVLxmNW62WV3ZFN0M6MtwNbYyHlCwNzQnLlggbGrL9pAZbgcSA6i2rAZtYcPK5gZhhB218taVcFxXUKoXMe7tqYa0cxAcgRyyRPSAh0MmlZJWx/FvBV7ff/AAHWHNpQEjMqDXL3SoLYUAMcxzXAipLknKpB2Bkteb4AArwoVlCuIOYW7lwmcq52KzEDWYGoNy1FpQsuqiCCrAl1kLdRiBmWZgjRS8xAipPhNo98FfndiFuEBgrQIa2pClTlYkkCRM+gp1QReq+f/f27Gt4OxlRVgDKAIAgaCNBJgU8a9NNl6aOYdJpFcZxSBcHjWihyKTSHu+dNF6uiD80iwkMw6GD/AFpHe0q2+v0qyD5NdVK6q0pnArNkPExSO9NM3HY/CPc6Af1pxRlGpmpRZmAMLtQ722OigmdB5nYAe9SfdUd2ewufE2x0WXPoogfUrXJg3Jglkdlw4Nw4WLCW/wAI1Pix1Y/MmnjcHjT7DSmCtdSKpUFGyZ2ND48E3LR1gd4T/ggT86fuaUOzZrhPRUA93JJ+ir8600WiO47w0Ymy1sgTBKHwaCB16gka6a1kmJQoWCJC6LoqIq5f9obmYlMwnPmOupiem2IINZz204Z3OL74EgXOYADNJEAo0tzKbmWVA++PYGaF+Yb6ee7j+3oRiO3dq0KFmA37VYa2gUNOQspEMRsB92eXKKk+zOZ7tkQy57tsj96LmXuwDeyFIlGKBSfF2kADUdQVdlg54/eCTlURmVlYQc5JXz5n8zU52PwX+trmWGtqwjlygBQqqg0OnLGg0kwJpeMd0EyTel3X2NDd4FC3MR4V28xJpIseNdCjnjRuGkwaLFgUoW6hLBADSu6NFZaS1Qlg3c006+dFlabdaslnrGM6Nv49DRdtRvvQVrDksDG280eDHSssjPMlIa1ToauEVVlGb4S6CKm+yoAxB8Sh9oZf61B2UAEA61M9m+HXu9W7AyaqSWAlT4D1ArlYr1i0OS5k02y+FKy0i4sbV1ENA99aieB4gv37H/ewBpooUZPmsH3NTDONmH6ih7VhFzZAATBPsIH0Aq2naZpPahQGnrUD21wwNu0dMyvK8ubXo0fwnmmREdanjUF22U91b0J5tgTqdAqnWCpO4O4kVnL8JvF8aKXesMFChbczOXuLgB2GUZDOhuAz5t4UX2U4mExiqxHMRaESPjtrkZVgwvJGWdA6nYGIq/iswUByS8BASMuUnK95FYfFkFwaRzE6cwNQWKxii+WzqWzZAEctDZsohZUnbLnXbL8ko2pLudCUYyg1x7/g35UFOAVW+ynFhi7Ock94jd1cg6F1AJYco0YENsIkjpU8tmOproJ2rOW0PgV6aaz0m5iQoliABqSTAA8STVmaH64FoXAcQS9PdsGCmCRMTJEDx2NSAEVVkobGH86ULYFOUlzWbbLOCuxTRptrzCroocutTT3YFIbERqwoVsTmOg+ZrRKMr/bCDqTHWPDr+tbRaUZRljLAiNojSPaqDh+xwVpJkCrlwhstoL+GV9un0iksNJ0aWNxW4dkppwfGnM09K8QKbRlg7N40lUinLgFC3GHRsv1HuDW6stDzrUV2n4cb1tAgBbMQJOVeYGSxAJCiJ012osY2CJIM6eH0mmuOXXWzntgsVYGACxymVMAamM06eFDy2osJBNSRUsF2LtIGbEi62sQAFtFQYB5fxaE6jcVN4e9hVy2si2ogIjoE3OmQMIJJ8CZPnUd2e7Q3Lh7sbgQVIbOB/GDoum5OlTy4VUIMajYTKr45Afh9tPKkcGac3TQ21K9xa4ZVBhVWfBQJ8JikSehI9zHy2rzsaRn0pu2iUmR/GeK3EAUXFTMCQ7CI1UbggQJ12iRvrFNv8TEJcuEszAGZGIt5kIBcD7y942UFcsmTJ0qd7V3QQsNBaUMxvlJQCdc2bYaDzkgGkcRxRJliUZ9pCEZACBkII5vu8jAS3yy3fJvHUePfoaV9nWLJW4nLl+NMhZlILPmbO5zElp3AiI13q6FqyH7P+JhMWk5UF4tZUBjDFA0kLprKgSR0AB8dZLUSCVCedeYeVppF41xa9d2NarcANl68YAk0yt0RJMeJoLEY5mMLt6a+taexaQQy5jJ9qdS2PSg7LufTzoLtB2mtYS2HutEmABqzHrlHkNT/AJiZZai26R3/AEimkmPpU5wyDbDDrr8tP0rPrmJBMkr5Rp9d6uXZXiS3bMBSpTlbwneQetLQxOO7Op1fSTxY9TJhmpBQnenaSSKMmcoGuaUPdtzqKLukeAqMxnEhbBJGg19B4mjRIk29jGftE4zft3XsZHGZ+9DkEEjUBVbbIPzirf8AZT26uYj/AFbEnNcVc1t+rBYlW8WAMz1E1nvaztD+3YprgLd2AFtg7AbkgeZ99BQeCxZwzLeRirIcwI8R+fhHWaXnNKWx6nD4a8/T3N1tt6I27HY9MPnAAElix0EnMYkxsBp7V3heJN1e9IyhtVBmY2B18YkeRFZpZ49+1t+0ZDJablphNskx3gQnTXVgdwWIPUm2Ya6+JlkzFS0M+cJkAglSJlWgjljWRrBBpfV5mjkqOlJE9icW3RSem4plL+msD3H9aCm2oyi4Z2JO/t1NCXbarrAEek+U1JMtoc4smdCudeaAZPLAYMJKqTEgba1RjiDbUF2hXIGVhbayBDNDL8TSwZTB6gmaseKx4zQDrtH6etVuxYXEuzI5tpsbgtjn+7FvUA7GXO/nuRSlStuiX2fA5wHjluzisOxlLaXFtypMAZ0Lls+UwZgqoI03MVuq3JOlfP3EuA3FulrdwXrZyo4ZVt30XMAGYLAupJjMNgxkCr3wPtO2DK4fEOwsApbt3I1t5hCo+k93IYZvu6A6HQmLqIWlfIvli8m6XBot/GBdBqfAb+/hTlpTud6Fw1nrFGFqdQo9iKuWSdPAn86XbsRRbWutVHth9oFnBTbWLuI2FtT8J6d4w+HpyiW8gNahqKctkSPaPtGuFstcfYaACJZj8KLPXQnyAJ6VjWP4ldxl43H5mPwgfCi9EQHQDzOpJmvcX4vexVzvMU8kTltLACA7gDZekkyx8aAuY4/Cug/Cu0/xHqfWhvIlxyd3o/DpSWqWyNK4H2ffFuMpi2Pifw8l8WrTeHcPSwgS2IUfMnqSepqmfZd2htNhxhiwF62WOU6FlJLAr+KAfpV3fEAAk6AdTpt1rVtgPFs+WWd4p7KL2Xr8/uOGksKgeJ9sbdkkZLjnKGUKB+8BbLFosQHI3Ougg9ajm+0K0FLul1FDm2xyTB+5AHxBtNpiQD5ZU1dWcjRKrosd86Gsw+1fjLJaWwpg3Sc51k2wNQPeAfU1ccX2gBAdGV7ZYKCs/EHVWUz1EkEHUa1kH2l33fil62xlUCqo2yoUVz7ksf7FGbqI30WPVlSZA4UQJpATvXMmETc+m5rwljp7UZh8DnZbC9ea4fLc/wB+lLJNs9s//On8K5+b7L6dyQtYspglNuVZmJXT4RnCgwfJQf8AmNTKcba1bAa4ttbmusquYcu+wmBvA2qH7WQLVq0nKbhB03W2p5fc5SaYxZ73CWw8ErcyN4EEqwPvFY6iO6rttZy4YodRqi15uU/32/KLTYxTKyvqWAIPPmVpIIYAjlgaaE+tP3MW9xTmZLe+kl7h8dNh061ReD4t10zEAliIO3MRGXaNJ96kHxlycy3CY8DEe3/ilmpp1aMR8IzTipRez/ctvD+yJvI2csFeVkGGKkawQJE9T18hpTeN4I+FILibI0DxlRBsA4GiDYT8PptVZ/8AUWK/31//AB3I+kihMTxq66lHvOykQVa6xBB3BWdRVuMXGnf1MLwfI/7kSYxOJgl7gAKSbakBszRo5BkFDsOmpb8NTHajLdwzPpHc2SD4scrKB/zGfaqQua6yoJJMKBr6AEnYVau2WBuW8JZ1zKgth4YRoMiEeIk+fTwNI5cd5IJPuafRw6Vw1Stt7+lBfBvtXuWbIS7bNwoI7zvMsgaDMrKQTECQRPrTl/7a7xH7vDWwPxXXY6fyqqx6k1RbeFkAuYG4nQD0G5Pn+VduMia6CPvOQI81XYeup867CnoXmdsmTw+HUS1YoVHu3si2cU+1PG37eVBbwytu6ZjdI/4eY8vrA8jVPDBJImWmWJzXGJ318zSbl/mjUGM0tuR+JAd1/i1ppFmTM9J1k+p9ay5SlzsOdJ0fTY98dTfr2OsxPkD0G59TT+EsRMb7/ppSAAKVYxAnSsN7bHYxKEZpze49axDKwZWKuhlGBggjbUVo3Au217F4bJcjvUcITyxdkSquv3Z8V8JiJrOLlmrT9n4DPetsBDBC3iVBIkHcEFgRGvTWa1bqjl+K4Izx65LePf5FjtiLTIodlYBiisgyC4WUXFzsBmMMTlIABETNV29aySbpUZzfUIFBe53txSpIRiv3SJaDqugMGtIscGC8x0MaHKpcDwnYbxoOlQHaTs2rKSoE7jQLzQAGOWM22vrPQVFBt2zyurV9PyVTsu7m5dFtSUzW3ZixaXU+JAgzEgD36AH7TSn7aShBuG2ouQZhszlVJ8QhWfaqbc5bjanRiIDNEgmSZ3MzqdadwxBbTp+Z2H60w3UaH+hw/wBVTskMMgUegk+1SXAMOSCx0N0qo9Cwn+/KosjlbzqYw18qbZ/hUjwgBh+hqsNaj0XXz04oxXHv39wHtHiQ+JBGwBCjwVYUfpTtgStxfJXHqjA/kTUZxVv3nogH1/yot70IT1OntQ8r1L7k6HEoZMifZL/v8COGWuUe/wBWaiAkTQvCn5APAkfUn9aOubmOooMkjudLTwQ+iAze5iNJEbSNyQBXdCJI39KHJ/eXB/egP9aKwiliqqJJgAee1Yca4F8c1K9XG/4f+i1fZ92TGIvd86kW7JBXpmuAyoB6gaE+1Xvj3ZK3iLDICysVhDsA6tmUnTqw+U+VFcG4UMPYt2gdZBPmRrH5n51IYu9C69NdPXw8jBpWbTlb7cHhet6p5c7nDZdq9EfO37d+z3yuLstkBy5rdwOQd51HMIMxynX2q/cNOExGHyqlm7YbcgTBj70wyP4HQ/nUP2mwFtuI3LTuloTndhbZmKso1Kie8USCFjczNV84NrV3PZY4e4CYZRy3FnQvb1Hqpnw1NPpJpNbCmTP1HUWpNyS7E1xf7PLlsE4MjEWfi/Z7h5x52X0zHzBVunNUBgbRu3Fsojm6Wyd2wy3VbqNQAwEGfhIAMjSaK4326x1pQmVLJYa3bcnNPW3m0t6e+uhAqU7C21wlm5j8QTnZCUJJLBGOpk6m5cMAeX8xqZMjhC3u+31MdLnyYMl43Xr6fcgcXhjbc2yrLcUwysCCvXUHrFcFqmcZ2ke/ee7eEs5mVgMqgAKgYiHAUAQwPXaaetXi3w/vP5VOcfzWvi91zDzFa0Okei6TxfBkf9bZ/gLW541YewLkY62Bs0g+gGf81FVoirV9mdnNjgfw23b5wv8A3Vmx7rMt4ZJ+hsGURFR2PAgipGdIqN4gZH0oqPIoxft92Z7q8byfBdJLfw3Nz7HU+s+VV7CWcq/U+p/yrXOKYRcTZdCJmR6EGQfYgVmV/CFSVO8wfXrWmzueGwjJuXdCbeoAHWpS60MF/CAvz3/6qAw45h5V205bm8W+kkj8qvCt2/kN9dk1ZMeP6fyB8S/2jHy/U09dPJ7/AKCk8Qs7H8QYfKP6164eT5flQeYr6nQXl6nKvVf5PcPPL7z+n6VJW7gDTUdg9qJDaUN8s6vStLEl8gFj+9b++gqX7N8QWziLVxhKqTMbgGZK/wAQnSoa+ecHxpyw/QaE6/oTVtOrOanGUp45cNv8+hu/C+0uFvkm1fSLZCkHkjNAHxwYkxI6mn+I8RtBipu2w2UGC6jQlhOp2nMPYVggtDLFIXDjwFL/AKMTiy8EakqkWP7Q+I2n4gLuGYNFgKbgggQG1XT4gAuvSgBikvqEuHJc0ytsrE/l6fKonEGBlG7EL7EgH6TT17wifXUCmUlSNw8MhBNQl5l3+foEXOH3HW5adC+QZxvsDBj8QiT1I32mGePB71tVtsRaUllttBOmiguPigbGBufWnLeYADM3LtrqPQ7j2pd68zmXZmPizFj8zU72Xi8Hc23m7+hUGVkMMCD4H9PGnEu1Zr1hXEMAR5/p4VE4ngJGtsyPBv0b+tFUjk9Z4Jmwu8fmX5P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data:image/jpeg;base64,/9j/4AAQSkZJRgABAQAAAQABAAD/2wCEAAkGBhQSERUUEhQVFRQVGBgUGBgXFBUUFRgXFxcVFRQUFBUXGyYfGBokGhYUHy8gIycpLCwsFx4xNTAqNSYrLCkBCQoKDgwOGg8PGiwkHyQsLCwpLCwsLCwpLCwsKiosKSksLCksLCksLCkpLCksLCksLCwtLDQqLCwpLCksKSksLP/AABEIASAArwMBIgACEQEDEQH/xAAcAAABBQEBAQAAAAAAAAAAAAAEAgMFBgcBAAj/xABDEAACAQIEAwYDBQYCCQUAAAABAhEAAwQSITEFIkEGE1FhcYEykaEHQlKxwRQjYnLR8JLhFSQzU2OCssLxFkNzo+L/xAAaAQACAwEBAAAAAAAAAAAAAAADBAABAgUG/8QALxEAAgIBAwIEBQMFAQAAAAAAAAECEQMSITEEQQUiUfAyYXGBoRORsSNDwdHhM//aAAwDAQACEQMRAD8A2j9vXxHzqF412lt2gZILdB5+dU6/xe5spWB1j8qh8Y5Ms5muRLNKaoJaXBzjvaDvJ6kneoVLk0m8wLaU4kCsJULydsVBp23I60JcxY6Uqzc8a1pZVsLMetC3b2tH/wCj7hEhDHnC+/MRptQmI4He0lVE/wDEteXTPruPnVxxts1TBGxNMZ6fxHBbq9UOsQryZgE7CDv4mo6/KkqQQw3BBBHqDRtFEofYinLJoTDWSxqXt8NaKxJpEG1YCiLN6aAxNsrpTCYgisOGpFE66yN6De2aTaxU0QjChJOJAV8K0Vy3dK77TUhcvaVG37ooqdl2S+FxjdD9aLHET94+9VxMVlog4iaFPFbL1FmGOVhBInzqP4ko3BFQjTNOBiRrVLFpLbsnv2v5VHcRxMjehnxUUDicXNEjAHbEi7rXrlw00jUqMxAHUx89KPRA7hnCHvAuWW3bUwXaTrocqKNWOo8qKv8AFLOEnupd5IFy5lkRo2RVHLpM7npI6P421ez28NYQM+TPlXQLp8R10OY7mvWuwdwRnGd1ED8MDqPPMJpuEFywyhXBA3+M3m1kz0BjQnqfMAAAbCCdaj7l9yczkk+ZJ1n1q8HsFdZtQAPEdRvoKkrP2fr1gk7zqfqPWjbGtEmZoeKuDvpOwG8+XT/OrBg+L2cQvd3jlYaI+5XTTTfLtp/5qzYz7NbbIRlUHoV+IfMCazPi3C7uEvd3cEjQqYEMPIfnWZRUtmW4uPJa7nD2ssA0GRIK6qRtINHLidOlCcNx/eYdkYyyDvUnwWO8Kt/IZynePSk97XMywqVAprTwNY3moL9mowrJrqJFUnSB2Dpbii7KmnraA0SiqKHKZdgrJ5ULdwk1KXYoXPVxZkjL2FrlqRUjceuLlNE1bF2CkHc08gpd22BtQb4qKwnqLE3bZJppsLRRaki7RkUDLZij+FWBLO3woJMmBOuWQNTrsBuaSizQXaAslnMhgZob1KnIQPUMPeiR3aRqD3NU+zDh4GFOIYDPfZjOk92pKqB6kE/LerLcWo7gA7rCWEGy2rQ/+tf1p67ifOKaTR0IwoW7AUzcvU02Y+Q8Tv7DemmwxOpn30rSbCUEq8iq39ofBExGDZioLW+ZT1HjtrtU/b8B9KdOGFxGRvvAjWstmZK0ZZ2JYO7WWkF0Kq0iDKFSCY0aCT4MPAiC3bwxG+40PqND9aRjOC3sLjltWy05xljeCdI8o61fuK8NtrZbKizDPmyjPmHMxL7+20GIpXNjvdC/6TyR27FJ7o+FIcVLi1OwoTF2hSKm73EgBblKF/zofEAiiOHcLa6CfCi6bNRV8ChfBrqiaCxeGa0+U+tO2LlVootbPcVik0oKzcM1M4fD94YofiHCzaM1tN0W49xh20oW6Joo3KTbWTFUrMDUE0s4FwJjSjOHYfMwq4nABrcRRUGhj1IoFtqcxGFN609saFl0/mEMvtKiieJcONu5HQ6+9E8Gw5LipfcGovVRfeyOPF7C4dxsbaDzlRkP1U1K3biJ5VXFR8PhcQbMAs7XEEQE75lLgAdA5uEetZ3xXEY1mLJcv3gH7toJRC67wq8xWZGcwJFMwZ0nLTyave4qq1UO0nb65blbNsf/ACOwCL6ToT70vsv3t1+7vxsYIYk8vj6/pTeO7Nnv82UuUcMgJGURBBg1FJ3uW91sBcJ7b3CQTibTtpKhWA9AzKFM+VXzhvGRcgxlbqOnrVb4X2WyzyW0DGWAkydY9AJOnyirJgcAtuIjzjStvckYtLcJx/Cu8xNm6AJVXDf4SFPzP9xUZirjG1eS5qRbdpH8rA/mflVssMNPOoPiGHC2XWZJzJPU5iQZ8dC1Ya2s1CVKSornBsGMnMKiuO2MjSNqnmvZdKiuOLmGm9KSSFJ4rgVwW8xirh2fweUetQvD+GGZPlVkVwoFSjOGDW7K/wBs+FkQ46VXsOpq+cZcXEiokcJGQGKyVkx3LYXwbB6TTnF8LnU6a0TgNEikm+JM9a2vhCxj5aKZdwzCdKXwqxmarNjMKDJA3FRPDrOVzVpUgP6dMds2O7u+VTdnFnMPCmsZZGaaS5iKkVsMxjpF38IHMnWnsLhADpTaXdK9hr5mpVIulZPYBgSUMQdflv8AmD86TiOzFtoAMKOg/U7/AJetR37WUdWGsdPEHQj5E1M3uIBUkdRM+okUSLXcNDcc4bwq3baEiQJPjG3tXcRhtZABPntp41XcB2hdXutAIMCSYIC5p303b6VH4/t3nOS2zZuvdqGY9ABEgf5UaLsqTSLFg+Nq8iMrKYZeoIMH1E0bbxQ/rWff6QfMAtm61zUtlZGZZMy5mNfA6nXwq0cOxOZFbxANTe9y9SaLXhrug8tP6UzjcQpLIFnq0DUyAcw8xQ+FuwkkgeJOgjxNQT8VzX5QpL5uUsobLqp5S3MSySAJnIQD4U1sDq2hOMtjcEEbgjYiSJ+h06EGhbKhjrRvZntFy5byG5zqq94FJYNo2R2mQD0aGEagxNW/G9j7LnMg7pv4AMp9U2+UVj9HVujM56Hpkii3OUgU7eOlTON7DXiZS5bYeeZD+TUzc7LYgLGQH+V1/UiqeN+hWuPqRGG5t6JcALFLw/CLyHmtXB/yk/UTQmOkSNZ8Nj8qxpomzF29tKj8csUbgNRQ3ExVIg2l7l1oK23NT6/DQloc1aKoOxmJl6dvHQUFihz0U50FUEHLbADWlYW5LUxdGlK4asGqbJQZd3FFMcyR1Aj26UNfOtLY8sisp7mk6IezwBbmJaWYAWwUCnLrJzzvOoU6+NP8SVLA1s3n2HxchnQZgp29RFGrbfKl4A6MdAZJX4WgdROoHihon/1ZbI0C666EGff++lORbKUkh3h1iEByBF3gACP6mo7CXcr3FnQMSPRzmP1NA8W7XQMwMeR1k77feOmg86AwWNd0e5kZV66SxIIAtr0EEgs06TA1JK7ZmU7dIsXF+JkgWkI1Vix1JEZTHgsgwCTHxA7VWDiJvgjIwKAhpbIQLl3KV0gZgPIanavYrGF8xGqGSjMFC52uIEZ1VR3akhlIG4JG5prh6d8yZbVu7duoXVWR1ZsuWefNltvzKOskA8vUV7hYpxTd+6Lj2O4d32K71llVGecxlHJI7spqCcysQ2hCyIEitOBqG7OcGXDWVtgCRq0FiMxMtGYkxPnUsaZUVHg5056mLrtNrSiaujAqmMXgkurluKrDwIB+XhTwr01RZVsb2PCAmwT/ACMZ/wALH9fnVN4mhBgggjQgiCPUVrc1DdoezaYlei3AOV/0YdR+XSgzxXugsclbMzNE5aYtJrR+Jwb2iUuDKy7j8iD1B8aBs/FStUMIXiVl6Je3oKadh3lGX4IqGgbpTmDXWkxpTmDXmrDLH7y609Zw7PCopZjsB/eg8zReC4O99oUafeY/CP6nyH0q6cP4UmHQhBr1Y/EfXy8qJjxOQOeRR2RWmwOTKuhCqBI8RuT7yaquI4HZuOyOkPJh1ZlJAIgPlIzamATrWgLY1aQImqj2lXuriR/7jqo8NJeR4fDTs46Y7GYSUnRVsXwwW5yrzbBiST8yZG/Sl8exCaMlkC1CQhLN+7+Ei3lblbMjb7wSatd3ALcHMNarXbKwloWAYkl0y5SSVIH3hqAM1zQ6c5OnVZSbdB1BJpvsV3E4sWw4i1yISUYNdzG29wEpmbX4S2YdIPSrv9n2BP7WXIVTlctDsyvzkB0Dyd2PN5nxbNRhg7gk3mZBbU22OdCsCVUBCmkDMZnQGTArUfs2w0i7cgj4bYkzBEl1GuoHJrEkg0WFuQHJX6dr6F6tilmuAUqjsSE16umvTVlijXDtSFNec1VEOrSwabmuqahRGdoOALiUjRbgHK8bfwnxU1mrYFrdxkuLlZTBH1BB6g9DWw1CdoezoxABBC3F0DRIK9VaOnUefqaDkhq4DQnp5Mt4g0XKNz8ooLiC8wo4KMgpQbXJ5djRPCMI126ttd26/hA+Jj6f0plBoavHYvhHd2u8Yc90AjyT7o99/ceFahHUzGSWlE9hsMttQqiAogU450rtN3jTyXYTARhiPhiOinQDYABgJA0OkHeqz2nFu6pR2Fm7bi4O85Vza5IufCwIlTG2bWrjbFUHthe/euYJjQQhYABdVDhl7t3YBQQSdPM1Ms9KC4VqkOYHEFwBqpE550ZSDGT13k9BHiDVd7WYUNeA5EQWTm1QOxDo0oCDqF3LaEPE717D49rd60hklrUmSpghgsHKTBBziCTAG+gjvGAtx7ruGyKgtMGs8kq5c5GIOblMwRlGWTsKTfFruPrdEctgMBl5GU8ym6GY24t5iOdyrKSASYJB2kgDTuwtiMKGOrXGZydIMHIpXQcuVVidY1O9Z4ii25AXMQkr+7UWspLO1wMkS1wZJgD4DvWt8Jw3d2baTOVFWSI2AG3T0o2L5ivUbJLlcphkV2uTSZo4odNcelKKTcNWQ5brhr1s6V41fco8K6TXBXqhBxTXaQDSyKyWYhimlqkEHIKjr9vmqRGi1zVwdEL4bh89xEOzOqn0JE/Sa1RRWa9nEzYmyP4p/wAIZv0rSS1NYVsxXM9ztM3TrT9MXN6ZjyAZ1BpWb9oMYe8ZmUMM05SZDqrBSUiTbbmVRGs+ZWNIYwKyri37x2ZMsqwBUHKyNMWyWkaZncyNpEg6igZt6Gem5ZGK84lcpJi0RzBVZP3sZMqDVzLSTvvruV8SuAZgyyyuikCZKs7OBZAmCdTmEnNmAI0IRfRbd9PhMWbpUtzC4S+UNeUA5FLanXYqDFLfidsrc7t4UKcjnOsIr5SgzJyLLhQwbZoG0kMpJLb3uMxTdv37/wBhfA+H5riWyoBa4mUECEUNndGnlfQGFgwSF5gNNdArPexHD1OIDKuXLbDsozhFuuqiZO5INzQ6gT41oZpjHxYnmactjkVwUqvCiATopt6WTTZNWiCLB0pZppTE/wB705OlW+SjortcBr1Qh2aUjU0TS0FU0RGN4sc1FE8tD4oc1PkaCuZE6LJ7sbanFKfwqzfkv/dV/cVSewVv99cPggHzb/8ANXdqcw8CmX4jxamnGteY60phrR1sBBuI4jIhj4jKr6wdT5AAn2rOcQjlgLYYAgBDJOWTBA7sjd2AYZh8AidKuHH8aQtwjWB3S82UZiAzsT4DkE9NaonF+Kraw117Q+FGuIyklWfuy5+IgOhBWcoaNTMnQGRJtWOYVpjqInC8Q73FYm8nMtojDIuX/aZma5dCp90l10PiBr8RorFXcqXIa4SqAr3jXCuXvLcEi4zDNqAXAGUMDEnWH7LP3eCRoBkg3GF1LT20ccsBhAUpkYg6nMfKpqyrNKFCGh7iy9prg5kSItBVVXMnrqOm4HJxv6BVF7SaL52EwkLdcnMSwSdDoonUjdpYz5iOhq1E1E9lbOXCW/MZusDMSwAkbCd+u/WpaKZjwJTlqk2cmk95XSKTFbMHmak0o0moUJeu2TIrlwaV6w1WQVXa8a5NQh2KdVaSi05WWRGOXFl6fvJlFJsJzEkU7ijIrmoc1WWf7Px/tj5IP+s1bhVU+z+2RbvGOUsoB8SF5gPSRVpmnsK8otN2zjGuYy+ERnOoVS3rAmK8x1oXiuqonR3UHSeVZuN06hI96JLgyiq9osQba27RDNcGVpAzA3WYXLgcxCpI1boDprVLxmNW62WV3ZFN0M6MtwNbYyHlCwNzQnLlggbGrL9pAZbgcSA6i2rAZtYcPK5gZhhB218taVcFxXUKoXMe7tqYa0cxAcgRyyRPSAh0MmlZJWx/FvBV7ff/AAHWHNpQEjMqDXL3SoLYUAMcxzXAipLknKpB2Bkteb4AArwoVlCuIOYW7lwmcq52KzEDWYGoNy1FpQsuqiCCrAl1kLdRiBmWZgjRS8xAipPhNo98FfndiFuEBgrQIa2pClTlYkkCRM+gp1QReq+f/f27Gt4OxlRVgDKAIAgaCNBJgU8a9NNl6aOYdJpFcZxSBcHjWihyKTSHu+dNF6uiD80iwkMw6GD/AFpHe0q2+v0qyD5NdVK6q0pnArNkPExSO9NM3HY/CPc6Af1pxRlGpmpRZmAMLtQ722OigmdB5nYAe9SfdUd2ewufE2x0WXPoogfUrXJg3Jglkdlw4Nw4WLCW/wAI1Pix1Y/MmnjcHjT7DSmCtdSKpUFGyZ2ND48E3LR1gd4T/ggT86fuaUOzZrhPRUA93JJ+ir8600WiO47w0Ymy1sgTBKHwaCB16gka6a1kmJQoWCJC6LoqIq5f9obmYlMwnPmOupiem2IINZz204Z3OL74EgXOYADNJEAo0tzKbmWVA++PYGaF+Yb6ee7j+3oRiO3dq0KFmA37VYa2gUNOQspEMRsB92eXKKk+zOZ7tkQy57tsj96LmXuwDeyFIlGKBSfF2kADUdQVdlg54/eCTlURmVlYQc5JXz5n8zU52PwX+trmWGtqwjlygBQqqg0OnLGg0kwJpeMd0EyTel3X2NDd4FC3MR4V28xJpIseNdCjnjRuGkwaLFgUoW6hLBADSu6NFZaS1Qlg3c006+dFlabdaslnrGM6Nv49DRdtRvvQVrDksDG280eDHSssjPMlIa1ToauEVVlGb4S6CKm+yoAxB8Sh9oZf61B2UAEA61M9m+HXu9W7AyaqSWAlT4D1ArlYr1i0OS5k02y+FKy0i4sbV1ENA99aieB4gv37H/ewBpooUZPmsH3NTDONmH6ih7VhFzZAATBPsIH0Aq2naZpPahQGnrUD21wwNu0dMyvK8ubXo0fwnmmREdanjUF22U91b0J5tgTqdAqnWCpO4O4kVnL8JvF8aKXesMFChbczOXuLgB2GUZDOhuAz5t4UX2U4mExiqxHMRaESPjtrkZVgwvJGWdA6nYGIq/iswUByS8BASMuUnK95FYfFkFwaRzE6cwNQWKxii+WzqWzZAEctDZsohZUnbLnXbL8ko2pLudCUYyg1x7/g35UFOAVW+ynFhi7Ock94jd1cg6F1AJYco0YENsIkjpU8tmOproJ2rOW0PgV6aaz0m5iQoliABqSTAA8STVmaH64FoXAcQS9PdsGCmCRMTJEDx2NSAEVVkobGH86ULYFOUlzWbbLOCuxTRptrzCroocutTT3YFIbERqwoVsTmOg+ZrRKMr/bCDqTHWPDr+tbRaUZRljLAiNojSPaqDh+xwVpJkCrlwhstoL+GV9un0iksNJ0aWNxW4dkppwfGnM09K8QKbRlg7N40lUinLgFC3GHRsv1HuDW6stDzrUV2n4cb1tAgBbMQJOVeYGSxAJCiJ012osY2CJIM6eH0mmuOXXWzntgsVYGACxymVMAamM06eFDy2osJBNSRUsF2LtIGbEi62sQAFtFQYB5fxaE6jcVN4e9hVy2si2ogIjoE3OmQMIJJ8CZPnUd2e7Q3Lh7sbgQVIbOB/GDoum5OlTy4VUIMajYTKr45Afh9tPKkcGac3TQ21K9xa4ZVBhVWfBQJ8JikSehI9zHy2rzsaRn0pu2iUmR/GeK3EAUXFTMCQ7CI1UbggQJ12iRvrFNv8TEJcuEszAGZGIt5kIBcD7y942UFcsmTJ0qd7V3QQsNBaUMxvlJQCdc2bYaDzkgGkcRxRJliUZ9pCEZACBkII5vu8jAS3yy3fJvHUePfoaV9nWLJW4nLl+NMhZlILPmbO5zElp3AiI13q6FqyH7P+JhMWk5UF4tZUBjDFA0kLprKgSR0AB8dZLUSCVCedeYeVppF41xa9d2NarcANl68YAk0yt0RJMeJoLEY5mMLt6a+taexaQQy5jJ9qdS2PSg7LufTzoLtB2mtYS2HutEmABqzHrlHkNT/AJiZZai26R3/AEimkmPpU5wyDbDDrr8tP0rPrmJBMkr5Rp9d6uXZXiS3bMBSpTlbwneQetLQxOO7Op1fSTxY9TJhmpBQnenaSSKMmcoGuaUPdtzqKLukeAqMxnEhbBJGg19B4mjRIk29jGftE4zft3XsZHGZ+9DkEEjUBVbbIPzirf8AZT26uYj/AFbEnNcVc1t+rBYlW8WAMz1E1nvaztD+3YprgLd2AFtg7AbkgeZ99BQeCxZwzLeRirIcwI8R+fhHWaXnNKWx6nD4a8/T3N1tt6I27HY9MPnAAElix0EnMYkxsBp7V3heJN1e9IyhtVBmY2B18YkeRFZpZ49+1t+0ZDJablphNskx3gQnTXVgdwWIPUm2Ya6+JlkzFS0M+cJkAglSJlWgjljWRrBBpfV5mjkqOlJE9icW3RSem4plL+msD3H9aCm2oyi4Z2JO/t1NCXbarrAEek+U1JMtoc4smdCudeaAZPLAYMJKqTEgba1RjiDbUF2hXIGVhbayBDNDL8TSwZTB6gmaseKx4zQDrtH6etVuxYXEuzI5tpsbgtjn+7FvUA7GXO/nuRSlStuiX2fA5wHjluzisOxlLaXFtypMAZ0Lls+UwZgqoI03MVuq3JOlfP3EuA3FulrdwXrZyo4ZVt30XMAGYLAupJjMNgxkCr3wPtO2DK4fEOwsApbt3I1t5hCo+k93IYZvu6A6HQmLqIWlfIvli8m6XBot/GBdBqfAb+/hTlpTud6Fw1nrFGFqdQo9iKuWSdPAn86XbsRRbWutVHth9oFnBTbWLuI2FtT8J6d4w+HpyiW8gNahqKctkSPaPtGuFstcfYaACJZj8KLPXQnyAJ6VjWP4ldxl43H5mPwgfCi9EQHQDzOpJmvcX4vexVzvMU8kTltLACA7gDZekkyx8aAuY4/Cug/Cu0/xHqfWhvIlxyd3o/DpSWqWyNK4H2ffFuMpi2Pifw8l8WrTeHcPSwgS2IUfMnqSepqmfZd2htNhxhiwF62WOU6FlJLAr+KAfpV3fEAAk6AdTpt1rVtgPFs+WWd4p7KL2Xr8/uOGksKgeJ9sbdkkZLjnKGUKB+8BbLFosQHI3Ougg9ajm+0K0FLul1FDm2xyTB+5AHxBtNpiQD5ZU1dWcjRKrosd86Gsw+1fjLJaWwpg3Sc51k2wNQPeAfU1ccX2gBAdGV7ZYKCs/EHVWUz1EkEHUa1kH2l33fil62xlUCqo2yoUVz7ksf7FGbqI30WPVlSZA4UQJpATvXMmETc+m5rwljp7UZh8DnZbC9ea4fLc/wB+lLJNs9s//On8K5+b7L6dyQtYspglNuVZmJXT4RnCgwfJQf8AmNTKcba1bAa4ttbmusquYcu+wmBvA2qH7WQLVq0nKbhB03W2p5fc5SaYxZ73CWw8ErcyN4EEqwPvFY6iO6rttZy4YodRqi15uU/32/KLTYxTKyvqWAIPPmVpIIYAjlgaaE+tP3MW9xTmZLe+kl7h8dNh061ReD4t10zEAliIO3MRGXaNJ96kHxlycy3CY8DEe3/ilmpp1aMR8IzTipRez/ctvD+yJvI2csFeVkGGKkawQJE9T18hpTeN4I+FILibI0DxlRBsA4GiDYT8PptVZ/8AUWK/31//AB3I+kihMTxq66lHvOykQVa6xBB3BWdRVuMXGnf1MLwfI/7kSYxOJgl7gAKSbakBszRo5BkFDsOmpb8NTHajLdwzPpHc2SD4scrKB/zGfaqQua6yoJJMKBr6AEnYVau2WBuW8JZ1zKgth4YRoMiEeIk+fTwNI5cd5IJPuafRw6Vw1Stt7+lBfBvtXuWbIS7bNwoI7zvMsgaDMrKQTECQRPrTl/7a7xH7vDWwPxXXY6fyqqx6k1RbeFkAuYG4nQD0G5Pn+VduMia6CPvOQI81XYeup867CnoXmdsmTw+HUS1YoVHu3si2cU+1PG37eVBbwytu6ZjdI/4eY8vrA8jVPDBJImWmWJzXGJ318zSbl/mjUGM0tuR+JAd1/i1ppFmTM9J1k+p9ay5SlzsOdJ0fTY98dTfr2OsxPkD0G59TT+EsRMb7/ppSAAKVYxAnSsN7bHYxKEZpze49axDKwZWKuhlGBggjbUVo3Au217F4bJcjvUcITyxdkSquv3Z8V8JiJrOLlmrT9n4DPetsBDBC3iVBIkHcEFgRGvTWa1bqjl+K4Izx65LePf5FjtiLTIodlYBiisgyC4WUXFzsBmMMTlIABETNV29aySbpUZzfUIFBe53txSpIRiv3SJaDqugMGtIscGC8x0MaHKpcDwnYbxoOlQHaTs2rKSoE7jQLzQAGOWM22vrPQVFBt2zyurV9PyVTsu7m5dFtSUzW3ZixaXU+JAgzEgD36AH7TSn7aShBuG2ouQZhszlVJ8QhWfaqbc5bjanRiIDNEgmSZ3MzqdadwxBbTp+Z2H60w3UaH+hw/wBVTskMMgUegk+1SXAMOSCx0N0qo9Cwn+/KosjlbzqYw18qbZ/hUjwgBh+hqsNaj0XXz04oxXHv39wHtHiQ+JBGwBCjwVYUfpTtgStxfJXHqjA/kTUZxVv3nogH1/yot70IT1OntQ8r1L7k6HEoZMifZL/v8COGWuUe/wBWaiAkTQvCn5APAkfUn9aOubmOooMkjudLTwQ+iAze5iNJEbSNyQBXdCJI39KHJ/eXB/egP9aKwiliqqJJgAee1Yca4F8c1K9XG/4f+i1fZ92TGIvd86kW7JBXpmuAyoB6gaE+1Xvj3ZK3iLDICysVhDsA6tmUnTqw+U+VFcG4UMPYt2gdZBPmRrH5n51IYu9C69NdPXw8jBpWbTlb7cHhet6p5c7nDZdq9EfO37d+z3yuLstkBy5rdwOQd51HMIMxynX2q/cNOExGHyqlm7YbcgTBj70wyP4HQ/nUP2mwFtuI3LTuloTndhbZmKso1Kie8USCFjczNV84NrV3PZY4e4CYZRy3FnQvb1Hqpnw1NPpJpNbCmTP1HUWpNyS7E1xf7PLlsE4MjEWfi/Z7h5x52X0zHzBVunNUBgbRu3Fsojm6Wyd2wy3VbqNQAwEGfhIAMjSaK4326x1pQmVLJYa3bcnNPW3m0t6e+uhAqU7C21wlm5j8QTnZCUJJLBGOpk6m5cMAeX8xqZMjhC3u+31MdLnyYMl43Xr6fcgcXhjbc2yrLcUwysCCvXUHrFcFqmcZ2ke/ee7eEs5mVgMqgAKgYiHAUAQwPXaaetXi3w/vP5VOcfzWvi91zDzFa0Okei6TxfBkf9bZ/gLW541YewLkY62Bs0g+gGf81FVoirV9mdnNjgfw23b5wv8A3Vmx7rMt4ZJ+hsGURFR2PAgipGdIqN4gZH0oqPIoxft92Z7q8byfBdJLfw3Nz7HU+s+VV7CWcq/U+p/yrXOKYRcTZdCJmR6EGQfYgVmV/CFSVO8wfXrWmzueGwjJuXdCbeoAHWpS60MF/CAvz3/6qAw45h5V205bm8W+kkj8qvCt2/kN9dk1ZMeP6fyB8S/2jHy/U09dPJ7/AKCk8Qs7H8QYfKP6164eT5flQeYr6nQXl6nKvVf5PcPPL7z+n6VJW7gDTUdg9qJDaUN8s6vStLEl8gFj+9b++gqX7N8QWziLVxhKqTMbgGZK/wAQnSoa+ecHxpyw/QaE6/oTVtOrOanGUp45cNv8+hu/C+0uFvkm1fSLZCkHkjNAHxwYkxI6mn+I8RtBipu2w2UGC6jQlhOp2nMPYVggtDLFIXDjwFL/AKMTiy8EakqkWP7Q+I2n4gLuGYNFgKbgggQG1XT4gAuvSgBikvqEuHJc0ytsrE/l6fKonEGBlG7EL7EgH6TT17wifXUCmUlSNw8MhBNQl5l3+foEXOH3HW5adC+QZxvsDBj8QiT1I32mGePB71tVtsRaUllttBOmiguPigbGBufWnLeYADM3LtrqPQ7j2pd68zmXZmPizFj8zU72Xi8Hc23m7+hUGVkMMCD4H9PGnEu1Zr1hXEMAR5/p4VE4ngJGtsyPBv0b+tFUjk9Z4Jmwu8fmX5P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data:image/jpeg;base64,/9j/4AAQSkZJRgABAQAAAQABAAD/2wCEAAkGBxISEhUUEhQUFBQXFxUUFRQUFBUUFBUVFBQWFhUUFBQYHCggGBolHBQUITEhJSkrLi4uFx81ODMsNygtMSsBCgoKDg0OGxAQGiwkIB8sLCwsLCstLCwsLCwsLCwsNCwsLCwsLCwsLCwsLC8sLCwsLSwsLCwtNC0sLCwsKywsLP/AABEIANYA6wMBIgACEQEDEQH/xAAcAAABBQEBAQAAAAAAAAAAAAAEAAIDBQYBBwj/xAA/EAACAQIEBAQDBgQEBQUAAAABAgADEQQSITEFIkFRBhNhcTKBkQdSocHR8BQjQrFicpLhFjOCssIVQ2OTov/EABkBAAIDAQAAAAAAAAAAAAAAAAEDAAIEBf/EAC8RAAICAgIBAwMDAgcBAAAAAAABAhEDIRIxBCJBUTJhcROBwaHwIzNCkdHh8RT/2gAMAwEAAhEDEQA/APWG43T7yj4v4pSnfqZi63F6p0Frd5W12ZjdjecR5Zy7Y7ml9KJeL+IWqEk9ZmcRiSxuYXjXGogKU7x2OKirMk5t9klFpPacQARtSuBI9vQsmVRJFtAFrXhVEwSTQU2TloLiKsIde0ExGHcgkI5HfKbfW0MEGmDvWkT1ol4fWYXVGIsTt299OsGxOCqqbOtjvup+Rsd5qWNB4skFURr1RAmeQ5yTLqAKD1rCGUbwbCYRjrLNcEwG8XOUVolEee0ctaD4hSIC1Ug6yscaYDRUqgk7ATP0MYZY08TeJljaDY+pTkYwpMnUwim4EHJoKK6rhLQZgRrLXEVBK7EVIyEmyaC8PXv1h6NpKBKtoVRxekrPHYeRcjGW3hNPiS7EzPPVvIGveLfjxl2FTaNU+JQjcfWVFS1zAKdQiPN4Y4ePRJS5GjNUEWg2KrWEg/iILiq+kTCGwPIyvxVY3jErwXEVLmJJv4aKMJqYqCNXuYqxlz4c4UhvVrg5ALqpB5zuD7frLqKQYR5OkC8Nwdaqf5aM9tyByj3bYfOX4o0MOt6rZ37A8i73H+L/AG+o3FOPtYItkB1CjQKo62G/W3tMl5tSu9wDl2B7i9zr3uOnf0jY4V2x3FRNTV8TZdFGQbsRsg6AD70rMZ41q2tT5fW9zr3PeVVXCnZtBYG3zsfn+khPDvugm9vcR3FInJlqniWqQc73ufU/K/a0eviUM+t9fW6/ISjr8NrC/I3ygVWm6EZlK273HWRpBTZuq3CaeJBamAtT0+FvlpllTTwJViGFmBsQe4lPw/i1SmbqfxtN3w3F08WlmstQg2OgubbMPzEz5IuKtFnBZOuwfh6gSxbLK1aZQkHcaGTZ5zpq3YjoG4hTB2lHWomXNdrwYrNGOTiirK6lQMNpC0mSjJBhjLSmmQ7QMIWcpUIQtCZpyRGCV0vK+tRMuHS0jKAy0MlFbKR0IEipsQZdvh4JUwesdHMn2SzlGoI5mvOJhpKUgbQUNSTBY1LR5eUYeiF8RaAYnGXnKyEyFsOY+EIoBCrXMnDSIUDJUWNbRDiAswFr/u00XGwaVBFViWNlA+em3XWV/B6ALG97XvlHUgf21mp+zfhq4rFvUdQUoWtpcFv6dTvtJHbv4NeGFK/krsB4GruBUr6XAAXrawvf5j6H1lrR8MkWyrYaelrT1LGrfoP30gNRB2E0IdHEn2ed/wDBrMeY6fidRLTD+FUX9/n0mpa0ierDY1YYoox4dXuPprAuL+FEqIVIDab7ETSGtHB+sjaL8V8Hz74h4I+FqZWvlPwt+R9YRwHElCOuuo/SeweM+DU8Th2DDUag9QR1E8YwJFJrObWaxO+Xpc91uB+Mo9pmSUOMzacQxAYrUHwuoIHUW0N/mIMaksOK4UmhSddVBtpsM2ot6ab+srFQzl6EeTHjkZwreIJJbRGCzMcSE0zBGnUeBqwpliGtHhxK7zY4VYt42EJqtBs0cWvGAS8UFI6zyHzRH1F0lXiHsYyMLYHEt6biKqB0lXhqphReRwaYAfE1CIN/EmE1TeBlBHwqthTD8oiIEYzyLzJRJgJjSi8kTi1IRTYQNtEYHjeI+QmQaFgTfrlG4Hznpv2Qp5eCz/1VWNQ+17KPawnl3iegGpK43Q6/5W0P45Z6n4BYLgMOP/jAP795oxyXBM6HjPnr4RrsRiL9YDUxMgxDt+9ZAys3TKO7b/SOTZuUUjtav+xBKmIPQfv3hIwo31Y+uw+URodz9IVfuW0C0WYnUQ0NpB3IXbX5yWgL7QyTKvZORnQr3/SeHeKsEaFdrg2JLA9LdRPc8OLHWUH2i+HVq0PMQcw303i4t2IzQtGT8K47+Jw/8Oq7G4voq6g3v06yzxvCqaXCVRUZLZxkK7mxKknmANgdtxA/AfBnpo9TW50AvtY6/jaXPF8NkrMw2eg7gdipUsB7EfjMueEdtDsfhwy4ZTn9Si6/YpTh5HUw8Nw4zRYmiVE59yOHxdWUtZLQJ6lpZV9ZXYlO01Y3fZUYK95ypVYQ/geBzNrLviHBxkOnSMcop0aY4JSjyRl6eKhdGrKvLlJHYwykYZpewlOmHk3gOKwZPSG4ZLmXtLBgrFxbT0PhD9QxtBLGxhjLpJ+J4bK1xAi8u3exM1xdDWSNNAThqw2mughbaKJWA5DJBgHIvDsDh8zCaqjghk2k5u9GnDh5mBYEGx3k1Npbcd4aRzAbSmpyWpIRlg4ugo0PNRqZ2YW9j0M1f2c4snCKmxpkofcH/eZ7hKXaavgGGVMXiPLQU6dRaVQILkBxdahF+hup+Rkg6TRu8CEu/Y2SMAoO34mAYriCDYzB+KfF2Iz1EoLZFuuYkAC295jE8VYksM731sAgvc9vWbI8q0anlhGWz12txe3pM3x/xS9JeRc7a210gHA+JHEnLqD6jfvIvEPC3DBQbXGpi1OXKmaJJOFxMzU4/iaj5qtYUx2Hb/KLmX/CeN5SClbMR01U/jKunwmjkyMDmzZvMW99rEbaj5S/4bwVSqgUyAvwsRZu+hOvWNc7M+PDkTuRsOGcc81eYc3fuJpFPmUWU7EflMrw7huSxIPz1mvwKjLKMZkSoynF+A1RgaYpnIysztc2JXMzKL97FTr2lbw3ENWw7+YNaQqLfvmpsrfiF+k3/iKkXw5C2+JL6X5b8w+mnzlBj8Gi03KWUZcvlgWGZzq3qd/qYqWPuRqx+Qv/AJXja3umUHB6Nt4XxOkCsbTbKI2vVuJmkkonNjiXGjJYrQkSCnTzGF8Qp3bSS8PwpvKpUjmPC+dItOEYa1pf4ihmSAYZLCWFDEC1oZdHWxxqNHnPHsEUqX7yGiptNXx2gHMEHDrCRZLjTOfkwNydHOE0Ly+yWEA4atobiKkON+5qwQqJVcVw9xM7Uw57TX3DDWC18KLwRk+VAz4L2Y4UzntL6jQ5RBcXh7PcSypHQRk5CcWLsj4RvNLRxIFpm6VPK0MYmVg9Grx40qLDiNiJnP8A0zUy7VryXIJSNtlsuBSewLh+DykTTcO0YezD5MPyIU/WVWHtCzVykHp19usvFjMceGkUnibw21Z+uQu1RrXt6A6d5RYjgwNTMtEFxoWswQEdfu39gTPV1qALlYXuBr6dDGDD0+igAbTVC/kdxj24mQ8OcGZKiM2muwGX0ufrL7jGBzMDb0llw2ulWqyKL5ACzepvYfhJsagNzLxinZJSaZncPw1QfhUH2F4elEDfp9JT+JlNJVqUzZgQCO49YLw/jWcWJsRuDA58HTQ6MOS0aZN5Z4A2upmdw+KvLfCYnUH5SN3sz5VWi65mpuq2zFTlvtcaiVXEsC/lC7AsOYqOoIO3XTWWNGtlJPpf8JVHEs/wugdApbTNoeaxIOxuRptb60m3xEcuPp9mZnEiBNU0mgxeEdxm8sqSTdRZrEEi4K3BU/7TP4ukyNzKR7gj+8y5INoZGSIRhb6wlECwnDWIgtdrGHj6SlJOw3NYQcYi14+m9xAqx5oKtFgkrmhBp8sZhdpJWrCWjBVRSqdg9NbGLETiVbmPqiViqLKNFaaxDQxHBErsVvJaNTSWjokiDGILxJtIsZV1nUfSR7KxjQfVWxnXGkHq17taTsdIIqkNSO0nk1WppA6ZhLbSyIzuGqm8JxFTSB4beEYjaU6DRccKx+dAD8SC3uvT6bQfjPFCFNvrAuG1Mre+h+cH4vhydO8MZNo0Ymk9kHh7jNWn5lhcOR1seW+x+ckxviwpfMT87b+pvM5Sw+INZkpkBUFtdjfY6Qk8AZuZ1phv8RduvQ3tNmPH9ytzyN0l+4w8XDvcZ6p3Y6kD2HaD1OKrnIFN7jdlsQvobSywnCUJs9S9v6Esq+xA1mgwuApquVVAFtvT1jZwVbKfpSi/qGcNqEqCeoB+sveHnX0mY4W+W6fdJA9r6fh/aaHBVgAWOgAuYtRKTmnsta2KyKzHUKBfWw1IAubiwJIF/WUGF841GIByBWDMBozM1wwP9VjTykf5vmDxriimxGYgC2lreYXINit8yrlGtwPi7iZ7CYgefU52uHIBS66AkE2BsCbD0+K8XJKTr4KY3vnap/w+zTeDOPmnUanql1zG4C0ydPgqH10AY3/tPUOD4tcXQDOgs2ZSjgH4SQQRt0nj+ITPWULUVFqEOBo3mqRZlQjQVCzH/wCz6+zcFwnlUlTsNdhqTcnTTcmXwruLM/lOGnH33+PsU2M8EUSSaTNTv0tnX5Am4+sz+N8A4m5KPSYepZT9LEfjPR7xZ4x4ov2M6zSXueX/APCeMQWNK/8AlZT+cqsZwfEIeajUA75Gt9RPZwZ2LfjxGLyJHi9JSBqCPfSD4kz26pSVtGAI9QD/AHlRj/C+FqjWmFPdOU/hofmJV4PhjF5C90eQYU6yycaS64j4GrUSWpHzU7bVAPUbN8vpKavpodPeInFx7HRmpdFJjN52kdI3G7xURpKFwXF7zqDSLEDWPUaSASI0bmlix0lbbmlgdpYuuxqGNxFe0SSPEJKN0Xqwnh7Xh2IGkr+Hm0PrtpKWCqGUJPVbMLHfp6wagdYsYNJIyp2WsjwwCVQx2blPuNv7y6xXBRVFu/UQatwwmijE85UP0Frnk+drE+8rn8QNSujXBBtbUfQ9Z0Iq9illoJ4d4WWi7EuW1uNz/eWFfEKoIUi/6TOYjxCx2I9R+UoeI8ZYtZAWbew2Bv8A1G2gjlRR5eKpGlw9X+Y56dfT29JYDGlaYIZBmD7kNlAXd0sbKQ1wdNiZn/DuGqFVr4gZqRYlKbEIuJdCC2Yk/wDKF9hfMdNgYzG49qoIzKbKWzfF5l7rY3vrZR+7Rc3Wl/4Khzk1r0+4YazkpTU8xCqcxDsUqXyUlF2ys1w2uozAewKUa5qPUFByGqMTest7ADMhRipYgkEtb6QLibN5gGUMaYpqxWwGSyg1SwAtzrubbS84PhauLrNSotVQqqFa3mNlvpmvTBAACnUb3Ivq0SkoukuxqpQTi117+xqvAHBWbI9VMootUyKwBYuxFnuCRoLi19Mo0nptMWEruD8OWhTWml7KNzqWYm7MT1JJJlleb6pUc2c3J/Y75nedV+wjCJxNJK0UJs0QeRZp0QcQ2TB52R7RAwUGyS8o/EHhuniRcclT7wGh9GHX33ly1S06GuJVxtbLRk09HhvHOG1cO5SqpU9DuGHdT1EGo7T2vjfB6WLpGnVH+Vh8SN3H6dZ5Lxng1TCOadT3Vh8Lr3H6TFlxcdro24sqkqfZSYk6xyHSR4neSKNIkfFjAOaWGTSD0E1li6csskG9leIqojiNZypFSGD8GIbWGkCwW8PqrpKILIae8Kw2DNaotMAnMQDYXst9WPoBeF8B4FVxLcgsgPM5+Ee3c+k9FwvCaWGpMtMakWZz8Te57ekfhwuf4M2bOoaXZlMdRPmai3QDcWG2vtaZbjGCp+awqqGQi5BGxHVT0M3iUQ1wd+8zXijA2v1297TqyhUROOdumY/GeH6I5kBKnX4m2OveVbIisuZLoGUso0uoILDTuLzVYCsKmZegYge21hAsfwgk6bTC8lM3RxIL8T4mmapeiilLKEU8iFAqKo2tk7i2ot0JmXrVqTIxSmlzSDZ7AXIFiUphQF5svUdCPW94umXDUszG6E0QLErkYtVBzX5T8YsBrpc6CZFqnI9LLmb+jXLlUMr5R01ObXe59JeLbZjeJQhSfqTLJsdUJZHpI16edgllcqWVs5chrkhhf0vtPSfszw5DVmVDTpNlsv8AQHuSyoDqAAV1A1JJPSeYcHwtyrFCCKZBu4JK1KmQaDfXXXou2k9k+z3DDyWqXF6jm4APLk5Spvpvc6Ab/RmLc/wKz+mFRXf/AE/6mvpCS2jBHTQzGcM5O2nCJAijqYjROs1tJCDjHDQXkaazld+kFewDl7mPVpGk6TLUQIvAuMcKp4mmadQezWGZT3UmFUzHgxbXsWTPCvEPBquFq5Ko3uVYfC47j9OkHVdJ7Z4h4NTxdE030O6NbVG6EfmJ5Di+F1qTtTZGupsbKxB7EG2oMw5cXF6OjgzJrZVUqtmlp5txKKq1nlnTblim2h0ezpMbUnFj6oi2XH4ObXw74XOIUVKhK076AfE9vXoPWZbwxwpsTXWmLgfE7fdUbn36fOe00KSooVRZVAAHYDaP8fEpbfRl8nM4+mI3C4dKahEUKqiwAkWNuVJFzboNz7QhjpIMQ1hb5zoRXwc+ypp0AOl/1lZ4gwRdCetj/brLxaAvcaH09epGxOnWVnHccMOB5wZ0c5FemouOS5NRb6bHVe40j5SVeotj5c1R5X4UQgMrfErEH3ubzTFQBzaf366AdTpK/iJoeZ5+FqK6EJ54vYox+FuYfI9tO8PwD5uc9+QfdFra/wCI6/W3ec3LD1aO1GTcbKHxjUq+UKVNSgchiSyjOEBLArfYXBsd7TM4fA4eoqM7WqAZHOQvmK6llKiwsCNeaw3Btc63xNQ8ytQZ3CqjALlALl25spzEDIQmtz026wDh2P8ALNMJ5a0VIFhVWzqoHmEUwCC50awbra9jeTkoqjLn9TugHD0y9RVXKtMAtTS/wGxQHLm3YttvqLXvr7X4Uw4TC0bAi6B+Ygm78xNwBuTfbrPJMHwxRUC0zmFUU2pjLdrPrka1xl0UgajK1jYz3KnTAAAAAAAAAsABpYDoI/D9TZm8lVxUXquvv/boeIgJ0R0cZRtox5IxkZMKIdWQk6ycjSQneFAJael5G0k6SNhIiMRM6gjY8QsB2+slBkF4+m0q0FEwMdIzHBpRosfOVZOaWtJOWVTvzS0otyzl+x2EqY1RrJKwkamaPwbwwYjFLmF0T+Y3/T8I+Zt9DBFXok5cVZt/AvBf4agCwtUqWZu4H9K/IH6kzQ1DHyJt508cVFUjkTk5O2PAgWIa5hjHSANGwKj6KzL+Pl8w0adyFJd6hvYZAACpPS97dJq6Y0mS8akF1BAYWCuN7Bg5GnW5yi3qIryZVBmjxf8AMMEmKIroUamjMrsipUFVMpsFy08tmFkKnbQnUXi4TxAebURTcK7BdRtuBcEjT8oQuHSnlqo1kuUzpTzFBSqJyqFuchCuM1+uvc0/A0vUqVDpmquVU3BHNfUHXZh/pMzYb3F9HQ1CWn9i44nSarXpFDTYBKy5d6mckWC66fCDfbSVp4YioPJNFC4Ip1WpZFUZ08xQWJDEDOb2semxALqsqK5prSXMHNWrl0ZrtlCOliVAy31sSxIzHWC02KoaNXLkcFqSsqAI5JK0yx+EXVio1FwQTrqtQ21ZP1GtL5/p8/yaTwhSFXF0xT0RCXBBy2pUx5ZCj1ZQTl3zNe1yZ6oJgPs7wAFRidDTQKqhNBnAu2boeU2Fr2bcgib+a8EeMDmZ+H6jcHaFecJiJjTHihRyiNUSQCRkGvICdZMxgrnmt7S0SBMYRHxjSIDOBY68bOyEO3nQZwTokZCZdYwrEjSQxfQT5uLc0uMN8MqsnNLSiNJy0ztjgJvvswTWufSmP+4zAKZ6P9mVH+VWfu4X/St//KMw/WjP5L/wzaXkZnGbWOtrOh0cwVbaBmF1jBF3jIdAZONp5/40Y/xDsM+dUCU/ul3AANr62Bc/Iz0FjPNPFlRKmJemaio1iEPQvfS4tc2Hmi3W4G9pl8h6S+TT4smpN1qtmXw9c0jnpNcFlXyRy+Y1iuiC4VtQL63O9w0F4IFVq3xNaq5LKM7ZQbKFy3F7dRLTA4Nw7M3/ADaRWjTUsuTzCpzMWsb0raAHXVgdTaA8NxC0zXPmeW/mqnmC5CorklVJ0BKUyO9iYpS4pr3Ns/r38/76/gNx2FbPU8vLUStTqPSAtYMXUlCD0Ja/pzDTKbi0aK0SKZqCpVORc1mKoov5lMMy2uRa7XzELro1pJT41TqFlplQtTzhTbynSqDZ3ORr7EkNbTUe8k4eQ1MqSDTNWoKIRbEKUQJTWwBvdm2vrm+aub5Ol3X/AASS4U5/6V18npHgGkPILbsXZWbNfNkJA5f6e1uoseoA0xgfBKJShSVtCEUEZctrDbLfQw0zfFUqOW2m7So5aMMdeKWAJRHRXjGMhBrQat8a/T6awi8hrDr21/L85eICZT1+kVpEX0H70kl5CCE7GrHGQgjFecjWMJDoaTCpIFEmAgaIj58K80sqe0r2HND02nGj0dtvZxRPU/s9o5cGD953b6WX/wAZ5UhnsfhGllwVAd1zf6iT+cfgXqMvlP0JFkZKO8jeKq+k3nPE50kCDWTLtI6QllpAY6owAJOw1Py1nl/GXBd3JXnf+YG1IpnzCUXT4rKh7z0bHvfl3sPMbYaKeRdfvMP/AMmee0alSrUfMt0c5kN8jh7FTset3YWBNgdCDMnkQ51vo1+LyVzXt39ytqY0hGqV0ZadMJUDuFTZvMClFOdmJpoLtfYX2MpvBjnJepp/EOKiuOUpUZCoC62JIBAuLZtOpgX2gcQXKtAKKZNRvMAIva2wAAzqbAZtb5VlzhsEKVGiuIBfKoCUwhdRY2Jqoma1rLoba+uwUFGNtd9jsjTfxr2+5NhsDUUr5lUlQHUKwpFajZbDJ5YBC21NyCLWIF7zvhZTiHpKFVBdVVbsPKCNnem1SwJcl3AIHUWtGYemj5KlJRmSoKdQHOuek1tf5nMT8JG+quNdJd/ZjQLNTuSQq+aOUfEboC33QV0HfJvoZSMVyVe4ObWOTjv8nqCiwinWMbNpgGkzpa0a0jaFEJfMjWaR2nTCQ5eIicnZYBDfT8PpJ6ZuB7QdhqR8/wBZNh9vYyMh29p0NE4ivIQU4Z2ICEg6ksltEgtO3i27YT5/tzQwbRRTkwOy+ziie1cHTLh6I7U0/wC0RRTT4/1GTyukFmRVTFFNq7MA6mdDEoiikIzN+IMS38O7KSrVKhW/3UpuKdvrdv8AqOswOB4kKmWnRVglMnMajH/21D3VV0LXtqx6bCKKY8zdHX8PHGUaa9m/3Mb4lrGpxCg7m6rh6VcWADWSm+IIIvYsWBudtdhtLzENpQrrVrKKijlBBBNVzqVJsDcgm29ttIopRtvin/fYrxNJy97CsNRalXoUXqvUqEVauZhynKChBAOmqpbS+l76Cbv7N8KqrV0uQVGY3vYqDltta2XXcnfYRRQeO3zX4M3k5Jc1H2ZtjETFFN5nGGMaKKFEOXitOxSxBpAjYopAEWI2v2j8O2/y/ERRQvohK0bliikIKSIIooGEmiyxRRZGf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data:image/jpeg;base64,/9j/4AAQSkZJRgABAQAAAQABAAD/2wCEAAkGBxQPEBUQDxQUFA8UDxAUFRQUFRQUFBQVFBQWFhQUFBQYHCggGBwlHBQXITEhJSkrLi4uFx8zODMsNygtLisBCgoKDg0NFw8QFCwcHBwtLCwsLCwsLCwsLCwrLCwsLCwrLCwsLCwrLCw3LCwsLCssKywrLCssLCsrLCssLCssN//AABEIARMAtwMBIgACEQEDEQH/xAAbAAACAgMBAAAAAAAAAAAAAAAAAQIGAwQFB//EAEAQAAIBAgMFBQUFBQcFAAAAAAABAgMRBCExBQYSQWEiUXGBkQcTMqGxFCNSwfBCYnKC0SQzQ2OSsuEVNKLD0v/EABgBAQEBAQEAAAAAAAAAAAAAAAABAgME/8QAHxEBAQACAgIDAQAAAAAAAAAAAAECESExEhMDIlFB/9oADAMBAAIRAxEAPwDo2ABmVA7AMBWHYACgLDAAsFhgBGwWJABGwErCAVgsMAI2FYkAELBYlYQELCaJiAxtASYBExgADQ0JDCgAGAAAwADU2jtCNCPFO/RLVvuRUNr75zi+Gnwxfhdro76+iAvNyEq8VrJLxdjybEbdrVbudWb8+FekTRnjZPW/i22/mwj2eniIS+GUX4NMyXPE4YuSd4ya8Dfw+8mIp6VJvxd15pgeugUfZW/qdliY25cUdPGxcsJi4VoqdOSlF80FZREhAITGIBCYxMCLAGARMEA0AwAYUAAAMjUqKKvJpJc3kSPPt/dqSlXWGg+yoJyt3u+vlYDFvft6NWovcyb4VJcS0vzaKpwuTu3dna2TsZ1nd5QWnXqWGO7MWssjFykbxwtUJQaeRLgehdKu6bvk/VEI7pz5cI84vqqmWtqSsnmXB7oT528iE90f4rjzh6slNlkdDYu2KmFnxU5WV84v4ZdGvzOli92pwvk2vmcPFYSVPwLMpWLhY9g2LtWGKpKpDX9qPOL5o3zxvd/bc8HVUl8DylHk0ev4TERqwjUg7xkk15mmWQBiCkxDEBFgDACQ0IEESGIYUDAYCk7JvuR43TbxOLnJvOdWT8uLn5WPXsdPhpTk9FTm/SLZ5RunC8r9yRLdQk3dLrs2koqy0SS8kdvCKxycCtTrYZWZ5q9knDehTuZVh0Oiro2YxQkGr7kx1KSOkoJ8zWr0xojmVqSK1t7YcasJOKtLp9Sz1lYw1FkJdLZuPFMbQdOTjJWabT8UejezPFOeGnB5qnUsuikr2+pVd9MKo1XJc7eun0+hYfZXD7utLlxwXmot/mj0y7jxWaul5ESEUJkWSEwIsAYwGADCAYgCmMQ0Bpbc/wC1rLvo1F3axa1PM91Itxb6o9D3thxYKt0hxZd0Wm/kmUfdqnwUXJ/jl6LIxl01h2tmzmdujG5Rae8ipysotpPM7ezt7aU3mrM5XCvRM5+rbTgTcrGts/asJp8LuZquKVs+8y0ywl4ikzTr7eoUrKpJRNKe8mHbtGoi6qbjdxJo15ZCp7QhVXZkr/rQU80Z01K853zqfeeKLT7MoJYNtayrzv5KKX0KrvxRtVT74/1LduLKOHwNNVGoucpS/wBb7N332tkemX6vJlLcqtQhiZpkhMYmBFjExgO4CAIkBEYVIaIgBq7ZSeGrcXw+5qX/ANLKJsWj7ygorV8X1Zd9uxvhqq/y2/TO3ysU3diXDJReiuvmc83TBp4rAVKU1GnZXecpK6QT2HVqVuFOMoNwtVShFJX7TaSz55XWnMv9XARqq+RClsOMXe7v/KvyOfm6+EVnCLEYSTUrTpRlFOSTWTdlL9aFurpqjx+hp4+ircC0ur+NzsYuH3UY9US1qRQNp4SvXkoqFnJpc+d7Xfk/Q4uFbU/dug5zUpp2nJNKKTvZxtnnz/Zd7ZX9Pq7Pc80813mCewpfF2bc3FtN/Lw58jWOXDOWO6qOzZqa4qSks/h0z+hZsNO8c736mfDbKjDRW6ka9ombdtSaUvebB++xdKm/hev8Kzf0LTDBcc48SyjwqK5RXTyRqUtmqtXlUd3JQjZcrRd3+uh36Ee3flwxfm8jfdkZn1lybImMTOzzEJjEwIjEwASY7mO47gTuFyFx3AncdzHcdwMW0aTnSnCOrg7dehQdm3jVaaaam1Zpp+jPRLlY3iX9pi++lH5SkYybxrv7PqZI3alXI4mBrWiG0qkpUpOD7Vmorr1OGnq3w2qX3k0uWUvnl9Dr4pWiuhSdi7zKFfhxEfdy4YpX+F2vzLBjt4KUkuC8nbSC4n8hYksrqU60eJRb4W1lfRm37vv+RWpTeJjxqMqbXw8Ss7+Hcbuzse5Rz1WqfJrVF6VuYqdtDgYqd35nUxNW5yqiEGXBU/ifcreeZ08Knw3erz7stFbyOfgKMpxdrKLlm8+LK2SVjqpWyWh1wn9cPky41AJjEdHEhMYmBEYmAGIVxABICIXIJ3GmQuFwMlzg700MqdVfsycX4SzT9V8zt3MWMw6q05U5aSVr9z5PydmSrOHKwMrx8jlbQeIaVWk1wX+HR+NzNg6jjxQnlOF011X5HY2fFVaVsrW5aHLp6JyqdOl73++i/wCaPFbzVzp4ausPG1Fr4vwvJc7Za9DLtSVTCdtLije2ma8Ta2LivtK+CyyzaedzW+NtSYdMH/WK0neEJTSedouOXfeVjp4Op7xucU43+KLyal1OxRwyjHQ5OEqpSqWyjx5eiv8AMzeTiXhnmaGIqcKbM+KxKir3M+6WC+01HXkvuab7F9JTXPwX18BjjusZ56OdT7HGjCqmlVlwuXKFWfajCXjpfvXU6JXfa/jFTw9KinarOrx9VGmtf9UonW2TjliKFOtHScE30lpJPwd0d7NPNvbbEABSExsiwEwBgBrjI3C4DC4rhcgdx3IGttLHww9KVWo+zFebfKK6tgZMfj6eHh7ytNQj3vm+5LVvoimbS37nOXu8HTzbspSXFJ/w01p538CtY/G1toYiN+1UnNQp007KPE7RjG+S5Xb8z2PdXcKngKF58NXFzj95UWcY3/w6fdHrq/RK6TbzClia6k515uU5ZO9sumR0dhbwui3CXLlodje7YDhecF1KTiIcdpLKa5/kzNn63LZ09FpbWhWg1O3DbPmbeDxtOnBtNcMfp3nmFLGTgrO666mV7SlbhipcrvMni6e16DtveaMYOMPDXXkzj4HacVTcm7KUm83yWSKzgdl4jGT4Yxcs+Wn80tEeibD3HpUI+/x84uEFeXG1GlBdb6+Y8Gb8jX2FsKrtKSk1KnhL5zes+kP6l/x1Whs7DOcrU6FKC/oklzk35ts5u6+9mHr060aM70sNO3vJrgvS4bqbvolaSu9eG/M8m9oG98tpVuGF1hacn7tPJzlo6sl15Lkn1Z0k1HLLLbj7z7bnj8TKvUyTyhDlCC+GPjzb72zo7l7x/ZJunVb+zzef+XL8fh3+TKywQZe7xkmk0000mms009GmM8q3T3rnhGqVW88M3prKnfnDvX7vp19Rw9eNSKnTkpQkrqSzTXQjSYmMiwpMAYAaoEbjuAwEIgked+0DanvKyw8X2KWcutSS/JP5svW0sYqFGdaWkIN273yXm7I8dr1XOTnN3nKTlJ97buyxKxSMmHxVSl/dTnB/uSlH6MikOlG936fQrLuYHe3FU1wzrSqw5xq9tNdJPtL1N3Z2Dljpylh4WS4XNSfZjKV/hfNOz5Fe2fgJ4ipGjSV6k3ZK6V8rvN+B6B7G5JV8Th5tcbjTkldNfdylGbT5/HEa21KhHdGcYudWcIQWrs35Jt5swU1gKDvWrqTT+Fdt+aprI0N89rVdrYp08LCc8NSbjTjCLkpPNOrK34rZX5LxMGz/AGe4+ta1D3cX+1UnCK9E2/kNFqwYj2lU6EPd4ChmslOraMV1VOLu/NopO2Nu4jHTTxNSVR37MNIRf7lNZJ+Vz0XY3sdvZ4zEeMKEf/ZP/wCTkb74zCYHiwGy6cYzScMRiLudV3+KhGo80vxWy5d5UUijiZwhOEZNQqKPHFOymou8VLvs3exiAdggExkWwE0d3dfeWeCnwu88PJ9qHc/xQ7n05/M4YmgPcsFjIV6aq0pKUJK6a+afc+hlZ43sDb1XBT4qbvTb7dN/DLr0l1+p6rsjatPF0lVovLSUX8UJc4yXf9TLTdYCAK1AIhcCQEbkatVRi5SdopNt9yWbZBVvaBjPuo0IvOUuOa/dj8N/GX+0oJ0NubQeIqym+csl3JZRXoc9/M1GajLu5GSnLheegRh+vH9fQfDmER8Ovo8jbwWKqUH7yjOVObhKDcXZuM1aUfC35GtKRs012AL37FabeLrLLg+yptfvKpHgt/5HtUKMUtEjzH2H7NcadfEv/EnGnF/u0rucl/NO38pve0H2iRwreHwlp4nRvWFHx/FP93lz7nVbHtO33+w0/suGf9rqxzkv8Cm/2v43yXi+6/hTMmKxE6s5VKspTqSk5SlJ3lJvVtmIIY7kRsITZFAxxCpAwEAmjc2RtSphKiqUXZ6Si/hmvwyX6sagNAew7D21TxlL3lPKSynB/FB9z713PmI8n2dj6mGn7yjLhlZrxT5NPJgZ0u3rdx3MdwuRpO5WN99p+7pKjF9qecv4Vy839GWKUrZvQ8u27j/tFeU/2b2j0isl+urLErn35sI9fL/kOfQmllfLM0ycf+BzYIgyKRvUk2rJXb0S5t6I0UbHvbKUbdq2vJZ5+IRf9sb2rAYSns3Ays40vvsRHJzk7ykqL7nNvt9zyu8zzuTu7i8QKAAAIAYMUgpJEkAwAAAAAYgEAAB67cLkLiuYbcfe3H+5w7S+Kp2F4ftP0y8zzqT9Tvb4Y33uIcF8NNcP82sv6eRwNWajNSiic7cr6LXvtn8wjy0vfNt5f8Be7v8ArMqGyBJk4U+y5N2s0vFu7St5MgKdO6ly4bXeejysKc7vyS8dNe/NGfFTfE7pZrsrW3V9TWKAAAIAAlTpOSbXJXAg2CQIkgpMYhgAAIIYCEA7gK4AestmtjsUqVOdR6Rg342WS9TO2VzfXE8NBQWtSor+Ee0/nwmW1JqzbbbzlJtt9XmxR+RFvMnDv5GmWSo9OJ37K56K2S8u4IK+S1C2a4b/AA87d2ZnpJKUYwu5yja6zzktIrmwI+6SjGUtXJrhyvk+a1ROv2eK6UnxJdI6/MIZJxeb44u/4b6u/fkYKrTb4b8N+f1ATd3d6iAAABDQAlc2aNXg8OZgWRGUr+ACiSEhhCAAAAAiAwuAgAYgA9VbKTvriL14x5QpfObu/kkXVs8y2xife1qk/wAVR28FlH5JGY3WmicdOv1IIyxWXp6GmUoyvp3WeXJWVzZhKVouOUU49rRqz1vyNK+eeuv56G1LOkruyUpJRtq8m/HVeoEK1k3GPw3z62vp0MYN3zABiAAAaZFsLgNsBDAaAQXCAAEAMYkAAAAFAAAHpO0sR7qjUn+GnJrxtl87HmM+SL3vfW4cM1+OpCPo+J/7SiT1JFpxM0U725tZZ2snn9PqYomWHjnZ/pd5WUJwt6XCIVJ3su5fpjCgAAAFJhJ2MaAkiaEkMAGIAAAEwGACQDAACAAEFMAAIs++1b+6h/HJ+VkvqypLU7++FS+It+GlFerk/wA0cCBI1Wak+XivXJ/UcLXz0z0WemXzIRlbln/Rjl8/oVkJ+l/19BiQBQDYGOcgE3cnFEYImAwAAGAgbAYmCZGQEmNEWSAAAQQDEAAMQAdHeZ/2mp/J/sicmmACLWz3Lll+ZiQAEMAACMjGABWQYAEJjAAAYAAmRkAANak0AAIAAAAYAJgAAf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data:image/jpeg;base64,/9j/4AAQSkZJRgABAQAAAQABAAD/2wCEAAkGBxQPEBUQDxQUFA8UDxAUFRQUFRQUFBQVFBQWFhQUFBQYHCggGBwlHBQXITEhJSkrLi4uFx8zODMsNygtLisBCgoKDg0NFw8QFCwcHBwtLCwsLCwsLCwsLCwrLCwsLCwrLCwsLCwrLCw3LCwsLCssKywrLCssLCsrLCssLCssN//AABEIARMAtwMBIgACEQEDEQH/xAAbAAACAgMBAAAAAAAAAAAAAAAAAQIGAwQFB//EAEAQAAIBAgMFBQUFBQcFAAAAAAABAgMRBCExBQYSQWEiUXGBkQcTMqGxFCNSwfBCYnKC0SQzQ2OSsuEVNKLD0v/EABgBAQEBAQEAAAAAAAAAAAAAAAABAgME/8QAHxEBAQACAgIDAQAAAAAAAAAAAAECESExEhMDIlFB/9oADAMBAAIRAxEAPwDo2ABmVA7AMBWHYACgLDAAsFhgBGwWJABGwErCAVgsMAI2FYkAELBYlYQELCaJiAxtASYBExgADQ0JDCgAGAAAwADU2jtCNCPFO/RLVvuRUNr75zi+Gnwxfhdro76+iAvNyEq8VrJLxdjybEbdrVbudWb8+FekTRnjZPW/i22/mwj2eniIS+GUX4NMyXPE4YuSd4ya8Dfw+8mIp6VJvxd15pgeugUfZW/qdliY25cUdPGxcsJi4VoqdOSlF80FZREhAITGIBCYxMCLAGARMEA0AwAYUAAAMjUqKKvJpJc3kSPPt/dqSlXWGg+yoJyt3u+vlYDFvft6NWovcyb4VJcS0vzaKpwuTu3dna2TsZ1nd5QWnXqWGO7MWssjFykbxwtUJQaeRLgehdKu6bvk/VEI7pz5cI84vqqmWtqSsnmXB7oT528iE90f4rjzh6slNlkdDYu2KmFnxU5WV84v4ZdGvzOli92pwvk2vmcPFYSVPwLMpWLhY9g2LtWGKpKpDX9qPOL5o3zxvd/bc8HVUl8DylHk0ev4TERqwjUg7xkk15mmWQBiCkxDEBFgDACQ0IEESGIYUDAYCk7JvuR43TbxOLnJvOdWT8uLn5WPXsdPhpTk9FTm/SLZ5RunC8r9yRLdQk3dLrs2koqy0SS8kdvCKxycCtTrYZWZ5q9knDehTuZVh0Oiro2YxQkGr7kx1KSOkoJ8zWr0xojmVqSK1t7YcasJOKtLp9Sz1lYw1FkJdLZuPFMbQdOTjJWabT8UejezPFOeGnB5qnUsuikr2+pVd9MKo1XJc7eun0+hYfZXD7utLlxwXmot/mj0y7jxWaul5ESEUJkWSEwIsAYwGADCAYgCmMQ0Bpbc/wC1rLvo1F3axa1PM91Itxb6o9D3thxYKt0hxZd0Wm/kmUfdqnwUXJ/jl6LIxl01h2tmzmdujG5Rae8ipysotpPM7ezt7aU3mrM5XCvRM5+rbTgTcrGts/asJp8LuZquKVs+8y0ywl4ikzTr7eoUrKpJRNKe8mHbtGoi6qbjdxJo15ZCp7QhVXZkr/rQU80Z01K853zqfeeKLT7MoJYNtayrzv5KKX0KrvxRtVT74/1LduLKOHwNNVGoucpS/wBb7N332tkemX6vJlLcqtQhiZpkhMYmBFjExgO4CAIkBEYVIaIgBq7ZSeGrcXw+5qX/ANLKJsWj7ygorV8X1Zd9uxvhqq/y2/TO3ysU3diXDJReiuvmc83TBp4rAVKU1GnZXecpK6QT2HVqVuFOMoNwtVShFJX7TaSz55XWnMv9XARqq+RClsOMXe7v/KvyOfm6+EVnCLEYSTUrTpRlFOSTWTdlL9aFurpqjx+hp4+ircC0ur+NzsYuH3UY9US1qRQNp4SvXkoqFnJpc+d7Xfk/Q4uFbU/dug5zUpp2nJNKKTvZxtnnz/Zd7ZX9Pq7Pc80813mCewpfF2bc3FtN/Lw58jWOXDOWO6qOzZqa4qSks/h0z+hZsNO8c736mfDbKjDRW6ka9ombdtSaUvebB++xdKm/hev8Kzf0LTDBcc48SyjwqK5RXTyRqUtmqtXlUd3JQjZcrRd3+uh36Ee3flwxfm8jfdkZn1lybImMTOzzEJjEwIjEwASY7mO47gTuFyFx3AncdzHcdwMW0aTnSnCOrg7dehQdm3jVaaaam1Zpp+jPRLlY3iX9pi++lH5SkYybxrv7PqZI3alXI4mBrWiG0qkpUpOD7Vmorr1OGnq3w2qX3k0uWUvnl9Dr4pWiuhSdi7zKFfhxEfdy4YpX+F2vzLBjt4KUkuC8nbSC4n8hYksrqU60eJRb4W1lfRm37vv+RWpTeJjxqMqbXw8Ss7+Hcbuzse5Rz1WqfJrVF6VuYqdtDgYqd35nUxNW5yqiEGXBU/ifcreeZ08Knw3erz7stFbyOfgKMpxdrKLlm8+LK2SVjqpWyWh1wn9cPky41AJjEdHEhMYmBEYmAGIVxABICIXIJ3GmQuFwMlzg700MqdVfsycX4SzT9V8zt3MWMw6q05U5aSVr9z5PydmSrOHKwMrx8jlbQeIaVWk1wX+HR+NzNg6jjxQnlOF011X5HY2fFVaVsrW5aHLp6JyqdOl73++i/wCaPFbzVzp4ausPG1Fr4vwvJc7Za9DLtSVTCdtLije2ma8Ta2LivtK+CyyzaedzW+NtSYdMH/WK0neEJTSedouOXfeVjp4Op7xucU43+KLyal1OxRwyjHQ5OEqpSqWyjx5eiv8AMzeTiXhnmaGIqcKbM+KxKir3M+6WC+01HXkvuab7F9JTXPwX18BjjusZ56OdT7HGjCqmlVlwuXKFWfajCXjpfvXU6JXfa/jFTw9KinarOrx9VGmtf9UonW2TjliKFOtHScE30lpJPwd0d7NPNvbbEABSExsiwEwBgBrjI3C4DC4rhcgdx3IGttLHww9KVWo+zFebfKK6tgZMfj6eHh7ytNQj3vm+5LVvoimbS37nOXu8HTzbspSXFJ/w01p538CtY/G1toYiN+1UnNQp007KPE7RjG+S5Xb8z2PdXcKngKF58NXFzj95UWcY3/w6fdHrq/RK6TbzClia6k515uU5ZO9sumR0dhbwui3CXLlodje7YDhecF1KTiIcdpLKa5/kzNn63LZ09FpbWhWg1O3DbPmbeDxtOnBtNcMfp3nmFLGTgrO666mV7SlbhipcrvMni6e16DtveaMYOMPDXXkzj4HacVTcm7KUm83yWSKzgdl4jGT4Yxcs+Wn80tEeibD3HpUI+/x84uEFeXG1GlBdb6+Y8Gb8jX2FsKrtKSk1KnhL5zes+kP6l/x1Whs7DOcrU6FKC/oklzk35ts5u6+9mHr060aM70sNO3vJrgvS4bqbvolaSu9eG/M8m9oG98tpVuGF1hacn7tPJzlo6sl15Lkn1Z0k1HLLLbj7z7bnj8TKvUyTyhDlCC+GPjzb72zo7l7x/ZJunVb+zzef+XL8fh3+TKywQZe7xkmk0000mms009GmM8q3T3rnhGqVW88M3prKnfnDvX7vp19Rw9eNSKnTkpQkrqSzTXQjSYmMiwpMAYAaoEbjuAwEIgked+0DanvKyw8X2KWcutSS/JP5svW0sYqFGdaWkIN273yXm7I8dr1XOTnN3nKTlJ97buyxKxSMmHxVSl/dTnB/uSlH6MikOlG936fQrLuYHe3FU1wzrSqw5xq9tNdJPtL1N3Z2Dljpylh4WS4XNSfZjKV/hfNOz5Fe2fgJ4ipGjSV6k3ZK6V8rvN+B6B7G5JV8Th5tcbjTkldNfdylGbT5/HEa21KhHdGcYudWcIQWrs35Jt5swU1gKDvWrqTT+Fdt+aprI0N89rVdrYp08LCc8NSbjTjCLkpPNOrK34rZX5LxMGz/AGe4+ta1D3cX+1UnCK9E2/kNFqwYj2lU6EPd4ChmslOraMV1VOLu/NopO2Nu4jHTTxNSVR37MNIRf7lNZJ+Vz0XY3sdvZ4zEeMKEf/ZP/wCTkb74zCYHiwGy6cYzScMRiLudV3+KhGo80vxWy5d5UUijiZwhOEZNQqKPHFOymou8VLvs3exiAdggExkWwE0d3dfeWeCnwu88PJ9qHc/xQ7n05/M4YmgPcsFjIV6aq0pKUJK6a+afc+hlZ43sDb1XBT4qbvTb7dN/DLr0l1+p6rsjatPF0lVovLSUX8UJc4yXf9TLTdYCAK1AIhcCQEbkatVRi5SdopNt9yWbZBVvaBjPuo0IvOUuOa/dj8N/GX+0oJ0NubQeIqym+csl3JZRXoc9/M1GajLu5GSnLheegRh+vH9fQfDmER8Ovo8jbwWKqUH7yjOVObhKDcXZuM1aUfC35GtKRs012AL37FabeLrLLg+yptfvKpHgt/5HtUKMUtEjzH2H7NcadfEv/EnGnF/u0rucl/NO38pve0H2iRwreHwlp4nRvWFHx/FP93lz7nVbHtO33+w0/suGf9rqxzkv8Cm/2v43yXi+6/hTMmKxE6s5VKspTqSk5SlJ3lJvVtmIIY7kRsITZFAxxCpAwEAmjc2RtSphKiqUXZ6Si/hmvwyX6sagNAew7D21TxlL3lPKSynB/FB9z713PmI8n2dj6mGn7yjLhlZrxT5NPJgZ0u3rdx3MdwuRpO5WN99p+7pKjF9qecv4Vy839GWKUrZvQ8u27j/tFeU/2b2j0isl+urLErn35sI9fL/kOfQmllfLM0ycf+BzYIgyKRvUk2rJXb0S5t6I0UbHvbKUbdq2vJZ5+IRf9sb2rAYSns3Ays40vvsRHJzk7ykqL7nNvt9zyu8zzuTu7i8QKAAAIAYMUgpJEkAwAAAAAYgEAAB67cLkLiuYbcfe3H+5w7S+Kp2F4ftP0y8zzqT9Tvb4Y33uIcF8NNcP82sv6eRwNWajNSiic7cr6LXvtn8wjy0vfNt5f8Be7v8ArMqGyBJk4U+y5N2s0vFu7St5MgKdO6ly4bXeejysKc7vyS8dNe/NGfFTfE7pZrsrW3V9TWKAAAIAAlTpOSbXJXAg2CQIkgpMYhgAAIIYCEA7gK4AestmtjsUqVOdR6Rg342WS9TO2VzfXE8NBQWtSor+Ee0/nwmW1JqzbbbzlJtt9XmxR+RFvMnDv5GmWSo9OJ37K56K2S8u4IK+S1C2a4b/AA87d2ZnpJKUYwu5yja6zzktIrmwI+6SjGUtXJrhyvk+a1ROv2eK6UnxJdI6/MIZJxeb44u/4b6u/fkYKrTb4b8N+f1ATd3d6iAAABDQAlc2aNXg8OZgWRGUr+ACiSEhhCAAAAAiAwuAgAYgA9VbKTvriL14x5QpfObu/kkXVs8y2xife1qk/wAVR28FlH5JGY3WmicdOv1IIyxWXp6GmUoyvp3WeXJWVzZhKVouOUU49rRqz1vyNK+eeuv56G1LOkruyUpJRtq8m/HVeoEK1k3GPw3z62vp0MYN3zABiAAAaZFsLgNsBDAaAQXCAAEAMYkAAAAFAAAHpO0sR7qjUn+GnJrxtl87HmM+SL3vfW4cM1+OpCPo+J/7SiT1JFpxM0U725tZZ2snn9PqYomWHjnZ/pd5WUJwt6XCIVJ3su5fpjCgAAAFJhJ2MaAkiaEkMAGIAAAEwGACQDAACAAEFMAAIs++1b+6h/HJ+VkvqypLU7++FS+It+GlFerk/wA0cCBI1Wak+XivXJ/UcLXz0z0WemXzIRlbln/Rjl8/oVkJ+l/19BiQBQDYGOcgE3cnFEYImAwAAGAgbAYmCZGQEmNEWSAAAQQDEAAMQAdHeZ/2mp/J/sicmmACLWz3Lll+ZiQAEMAACMjGABWQYAEJjAAAYAAmRkAANak0AAIAAAAYAJgAAf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data:image/jpeg;base64,/9j/4AAQSkZJRgABAQAAAQABAAD/2wCEAAkGBxQPEBUQDxQUFA8UDxAUFRQUFRQUFBQVFBQWFhQUFBQYHCggGBwlHBQXITEhJSkrLi4uFx8zODMsNygtLisBCgoKDg0NFw8QFCwcHBwtLCwsLCwsLCwsLCwrLCwsLCwrLCwsLCwrLCw3LCwsLCssKywrLCssLCsrLCssLCssN//AABEIARMAtwMBIgACEQEDEQH/xAAbAAACAgMBAAAAAAAAAAAAAAAAAQIGAwQFB//EAEAQAAIBAgMFBQUFBQcFAAAAAAABAgMRBCExBQYSQWEiUXGBkQcTMqGxFCNSwfBCYnKC0SQzQ2OSsuEVNKLD0v/EABgBAQEBAQEAAAAAAAAAAAAAAAABAgME/8QAHxEBAQACAgIDAQAAAAAAAAAAAAECESExEhMDIlFB/9oADAMBAAIRAxEAPwDo2ABmVA7AMBWHYACgLDAAsFhgBGwWJABGwErCAVgsMAI2FYkAELBYlYQELCaJiAxtASYBExgADQ0JDCgAGAAAwADU2jtCNCPFO/RLVvuRUNr75zi+Gnwxfhdro76+iAvNyEq8VrJLxdjybEbdrVbudWb8+FekTRnjZPW/i22/mwj2eniIS+GUX4NMyXPE4YuSd4ya8Dfw+8mIp6VJvxd15pgeugUfZW/qdliY25cUdPGxcsJi4VoqdOSlF80FZREhAITGIBCYxMCLAGARMEA0AwAYUAAAMjUqKKvJpJc3kSPPt/dqSlXWGg+yoJyt3u+vlYDFvft6NWovcyb4VJcS0vzaKpwuTu3dna2TsZ1nd5QWnXqWGO7MWssjFykbxwtUJQaeRLgehdKu6bvk/VEI7pz5cI84vqqmWtqSsnmXB7oT528iE90f4rjzh6slNlkdDYu2KmFnxU5WV84v4ZdGvzOli92pwvk2vmcPFYSVPwLMpWLhY9g2LtWGKpKpDX9qPOL5o3zxvd/bc8HVUl8DylHk0ev4TERqwjUg7xkk15mmWQBiCkxDEBFgDACQ0IEESGIYUDAYCk7JvuR43TbxOLnJvOdWT8uLn5WPXsdPhpTk9FTm/SLZ5RunC8r9yRLdQk3dLrs2koqy0SS8kdvCKxycCtTrYZWZ5q9knDehTuZVh0Oiro2YxQkGr7kx1KSOkoJ8zWr0xojmVqSK1t7YcasJOKtLp9Sz1lYw1FkJdLZuPFMbQdOTjJWabT8UejezPFOeGnB5qnUsuikr2+pVd9MKo1XJc7eun0+hYfZXD7utLlxwXmot/mj0y7jxWaul5ESEUJkWSEwIsAYwGADCAYgCmMQ0Bpbc/wC1rLvo1F3axa1PM91Itxb6o9D3thxYKt0hxZd0Wm/kmUfdqnwUXJ/jl6LIxl01h2tmzmdujG5Rae8ipysotpPM7ezt7aU3mrM5XCvRM5+rbTgTcrGts/asJp8LuZquKVs+8y0ywl4ikzTr7eoUrKpJRNKe8mHbtGoi6qbjdxJo15ZCp7QhVXZkr/rQU80Z01K853zqfeeKLT7MoJYNtayrzv5KKX0KrvxRtVT74/1LduLKOHwNNVGoucpS/wBb7N332tkemX6vJlLcqtQhiZpkhMYmBFjExgO4CAIkBEYVIaIgBq7ZSeGrcXw+5qX/ANLKJsWj7ygorV8X1Zd9uxvhqq/y2/TO3ysU3diXDJReiuvmc83TBp4rAVKU1GnZXecpK6QT2HVqVuFOMoNwtVShFJX7TaSz55XWnMv9XARqq+RClsOMXe7v/KvyOfm6+EVnCLEYSTUrTpRlFOSTWTdlL9aFurpqjx+hp4+ircC0ur+NzsYuH3UY9US1qRQNp4SvXkoqFnJpc+d7Xfk/Q4uFbU/dug5zUpp2nJNKKTvZxtnnz/Zd7ZX9Pq7Pc80813mCewpfF2bc3FtN/Lw58jWOXDOWO6qOzZqa4qSks/h0z+hZsNO8c736mfDbKjDRW6ka9ombdtSaUvebB++xdKm/hev8Kzf0LTDBcc48SyjwqK5RXTyRqUtmqtXlUd3JQjZcrRd3+uh36Ee3flwxfm8jfdkZn1lybImMTOzzEJjEwIjEwASY7mO47gTuFyFx3AncdzHcdwMW0aTnSnCOrg7dehQdm3jVaaaam1Zpp+jPRLlY3iX9pi++lH5SkYybxrv7PqZI3alXI4mBrWiG0qkpUpOD7Vmorr1OGnq3w2qX3k0uWUvnl9Dr4pWiuhSdi7zKFfhxEfdy4YpX+F2vzLBjt4KUkuC8nbSC4n8hYksrqU60eJRb4W1lfRm37vv+RWpTeJjxqMqbXw8Ss7+Hcbuzse5Rz1WqfJrVF6VuYqdtDgYqd35nUxNW5yqiEGXBU/ifcreeZ08Knw3erz7stFbyOfgKMpxdrKLlm8+LK2SVjqpWyWh1wn9cPky41AJjEdHEhMYmBEYmAGIVxABICIXIJ3GmQuFwMlzg700MqdVfsycX4SzT9V8zt3MWMw6q05U5aSVr9z5PydmSrOHKwMrx8jlbQeIaVWk1wX+HR+NzNg6jjxQnlOF011X5HY2fFVaVsrW5aHLp6JyqdOl73++i/wCaPFbzVzp4ausPG1Fr4vwvJc7Za9DLtSVTCdtLije2ma8Ta2LivtK+CyyzaedzW+NtSYdMH/WK0neEJTSedouOXfeVjp4Op7xucU43+KLyal1OxRwyjHQ5OEqpSqWyjx5eiv8AMzeTiXhnmaGIqcKbM+KxKir3M+6WC+01HXkvuab7F9JTXPwX18BjjusZ56OdT7HGjCqmlVlwuXKFWfajCXjpfvXU6JXfa/jFTw9KinarOrx9VGmtf9UonW2TjliKFOtHScE30lpJPwd0d7NPNvbbEABSExsiwEwBgBrjI3C4DC4rhcgdx3IGttLHww9KVWo+zFebfKK6tgZMfj6eHh7ytNQj3vm+5LVvoimbS37nOXu8HTzbspSXFJ/w01p538CtY/G1toYiN+1UnNQp007KPE7RjG+S5Xb8z2PdXcKngKF58NXFzj95UWcY3/w6fdHrq/RK6TbzClia6k515uU5ZO9sumR0dhbwui3CXLlodje7YDhecF1KTiIcdpLKa5/kzNn63LZ09FpbWhWg1O3DbPmbeDxtOnBtNcMfp3nmFLGTgrO666mV7SlbhipcrvMni6e16DtveaMYOMPDXXkzj4HacVTcm7KUm83yWSKzgdl4jGT4Yxcs+Wn80tEeibD3HpUI+/x84uEFeXG1GlBdb6+Y8Gb8jX2FsKrtKSk1KnhL5zes+kP6l/x1Whs7DOcrU6FKC/oklzk35ts5u6+9mHr060aM70sNO3vJrgvS4bqbvolaSu9eG/M8m9oG98tpVuGF1hacn7tPJzlo6sl15Lkn1Z0k1HLLLbj7z7bnj8TKvUyTyhDlCC+GPjzb72zo7l7x/ZJunVb+zzef+XL8fh3+TKywQZe7xkmk0000mms009GmM8q3T3rnhGqVW88M3prKnfnDvX7vp19Rw9eNSKnTkpQkrqSzTXQjSYmMiwpMAYAaoEbjuAwEIgked+0DanvKyw8X2KWcutSS/JP5svW0sYqFGdaWkIN273yXm7I8dr1XOTnN3nKTlJ97buyxKxSMmHxVSl/dTnB/uSlH6MikOlG936fQrLuYHe3FU1wzrSqw5xq9tNdJPtL1N3Z2Dljpylh4WS4XNSfZjKV/hfNOz5Fe2fgJ4ipGjSV6k3ZK6V8rvN+B6B7G5JV8Th5tcbjTkldNfdylGbT5/HEa21KhHdGcYudWcIQWrs35Jt5swU1gKDvWrqTT+Fdt+aprI0N89rVdrYp08LCc8NSbjTjCLkpPNOrK34rZX5LxMGz/AGe4+ta1D3cX+1UnCK9E2/kNFqwYj2lU6EPd4ChmslOraMV1VOLu/NopO2Nu4jHTTxNSVR37MNIRf7lNZJ+Vz0XY3sdvZ4zEeMKEf/ZP/wCTkb74zCYHiwGy6cYzScMRiLudV3+KhGo80vxWy5d5UUijiZwhOEZNQqKPHFOymou8VLvs3exiAdggExkWwE0d3dfeWeCnwu88PJ9qHc/xQ7n05/M4YmgPcsFjIV6aq0pKUJK6a+afc+hlZ43sDb1XBT4qbvTb7dN/DLr0l1+p6rsjatPF0lVovLSUX8UJc4yXf9TLTdYCAK1AIhcCQEbkatVRi5SdopNt9yWbZBVvaBjPuo0IvOUuOa/dj8N/GX+0oJ0NubQeIqym+csl3JZRXoc9/M1GajLu5GSnLheegRh+vH9fQfDmER8Ovo8jbwWKqUH7yjOVObhKDcXZuM1aUfC35GtKRs012AL37FabeLrLLg+yptfvKpHgt/5HtUKMUtEjzH2H7NcadfEv/EnGnF/u0rucl/NO38pve0H2iRwreHwlp4nRvWFHx/FP93lz7nVbHtO33+w0/suGf9rqxzkv8Cm/2v43yXi+6/hTMmKxE6s5VKspTqSk5SlJ3lJvVtmIIY7kRsITZFAxxCpAwEAmjc2RtSphKiqUXZ6Si/hmvwyX6sagNAew7D21TxlL3lPKSynB/FB9z713PmI8n2dj6mGn7yjLhlZrxT5NPJgZ0u3rdx3MdwuRpO5WN99p+7pKjF9qecv4Vy839GWKUrZvQ8u27j/tFeU/2b2j0isl+urLErn35sI9fL/kOfQmllfLM0ycf+BzYIgyKRvUk2rJXb0S5t6I0UbHvbKUbdq2vJZ5+IRf9sb2rAYSns3Ays40vvsRHJzk7ykqL7nNvt9zyu8zzuTu7i8QKAAAIAYMUgpJEkAwAAAAAYgEAAB67cLkLiuYbcfe3H+5w7S+Kp2F4ftP0y8zzqT9Tvb4Y33uIcF8NNcP82sv6eRwNWajNSiic7cr6LXvtn8wjy0vfNt5f8Be7v8ArMqGyBJk4U+y5N2s0vFu7St5MgKdO6ly4bXeejysKc7vyS8dNe/NGfFTfE7pZrsrW3V9TWKAAAIAAlTpOSbXJXAg2CQIkgpMYhgAAIIYCEA7gK4AestmtjsUqVOdR6Rg342WS9TO2VzfXE8NBQWtSor+Ee0/nwmW1JqzbbbzlJtt9XmxR+RFvMnDv5GmWSo9OJ37K56K2S8u4IK+S1C2a4b/AA87d2ZnpJKUYwu5yja6zzktIrmwI+6SjGUtXJrhyvk+a1ROv2eK6UnxJdI6/MIZJxeb44u/4b6u/fkYKrTb4b8N+f1ATd3d6iAAABDQAlc2aNXg8OZgWRGUr+ACiSEhhCAAAAAiAwuAgAYgA9VbKTvriL14x5QpfObu/kkXVs8y2xife1qk/wAVR28FlH5JGY3WmicdOv1IIyxWXp6GmUoyvp3WeXJWVzZhKVouOUU49rRqz1vyNK+eeuv56G1LOkruyUpJRtq8m/HVeoEK1k3GPw3z62vp0MYN3zABiAAAaZFsLgNsBDAaAQXCAAEAMYkAAAAFAAAHpO0sR7qjUn+GnJrxtl87HmM+SL3vfW4cM1+OpCPo+J/7SiT1JFpxM0U725tZZ2snn9PqYomWHjnZ/pd5WUJwt6XCIVJ3su5fpjCgAAAFJhJ2MaAkiaEkMAGIAAAEwGACQDAACAAEFMAAIs++1b+6h/HJ+VkvqypLU7++FS+It+GlFerk/wA0cCBI1Wak+XivXJ/UcLXz0z0WemXzIRlbln/Rjl8/oVkJ+l/19BiQBQDYGOcgE3cnFEYImAwAAGAgbAYmCZGQEmNEWSAAAQQDEAAMQAdHeZ/2mp/J/sicmmACLWz3Lll+ZiQAEMAACMjGABWQYAEJjAAAYAAmRkAANak0AAIAAAAYAJgAAf/Z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data:image/jpeg;base64,/9j/4AAQSkZJRgABAQAAAQABAAD/2wCEAAkGBxQPEBUQDxQUFA8UDxAUFRQUFRQUFBQVFBQWFhQUFBQYHCggGBwlHBQXITEhJSkrLi4uFx8zODMsNygtLisBCgoKDg0NFw8QFCwcHBwtLCwsLCwsLCwsLCwrLCwsLCwrLCwsLCwrLCw3LCwsLCssKywrLCssLCsrLCssLCssN//AABEIARMAtwMBIgACEQEDEQH/xAAbAAACAgMBAAAAAAAAAAAAAAAAAQIGAwQFB//EAEAQAAIBAgMFBQUFBQcFAAAAAAABAgMRBCExBQYSQWEiUXGBkQcTMqGxFCNSwfBCYnKC0SQzQ2OSsuEVNKLD0v/EABgBAQEBAQEAAAAAAAAAAAAAAAABAgME/8QAHxEBAQACAgIDAQAAAAAAAAAAAAECESExEhMDIlFB/9oADAMBAAIRAxEAPwDo2ABmVA7AMBWHYACgLDAAsFhgBGwWJABGwErCAVgsMAI2FYkAELBYlYQELCaJiAxtASYBExgADQ0JDCgAGAAAwADU2jtCNCPFO/RLVvuRUNr75zi+Gnwxfhdro76+iAvNyEq8VrJLxdjybEbdrVbudWb8+FekTRnjZPW/i22/mwj2eniIS+GUX4NMyXPE4YuSd4ya8Dfw+8mIp6VJvxd15pgeugUfZW/qdliY25cUdPGxcsJi4VoqdOSlF80FZREhAITGIBCYxMCLAGARMEA0AwAYUAAAMjUqKKvJpJc3kSPPt/dqSlXWGg+yoJyt3u+vlYDFvft6NWovcyb4VJcS0vzaKpwuTu3dna2TsZ1nd5QWnXqWGO7MWssjFykbxwtUJQaeRLgehdKu6bvk/VEI7pz5cI84vqqmWtqSsnmXB7oT528iE90f4rjzh6slNlkdDYu2KmFnxU5WV84v4ZdGvzOli92pwvk2vmcPFYSVPwLMpWLhY9g2LtWGKpKpDX9qPOL5o3zxvd/bc8HVUl8DylHk0ev4TERqwjUg7xkk15mmWQBiCkxDEBFgDACQ0IEESGIYUDAYCk7JvuR43TbxOLnJvOdWT8uLn5WPXsdPhpTk9FTm/SLZ5RunC8r9yRLdQk3dLrs2koqy0SS8kdvCKxycCtTrYZWZ5q9knDehTuZVh0Oiro2YxQkGr7kx1KSOkoJ8zWr0xojmVqSK1t7YcasJOKtLp9Sz1lYw1FkJdLZuPFMbQdOTjJWabT8UejezPFOeGnB5qnUsuikr2+pVd9MKo1XJc7eun0+hYfZXD7utLlxwXmot/mj0y7jxWaul5ESEUJkWSEwIsAYwGADCAYgCmMQ0Bpbc/wC1rLvo1F3axa1PM91Itxb6o9D3thxYKt0hxZd0Wm/kmUfdqnwUXJ/jl6LIxl01h2tmzmdujG5Rae8ipysotpPM7ezt7aU3mrM5XCvRM5+rbTgTcrGts/asJp8LuZquKVs+8y0ywl4ikzTr7eoUrKpJRNKe8mHbtGoi6qbjdxJo15ZCp7QhVXZkr/rQU80Z01K853zqfeeKLT7MoJYNtayrzv5KKX0KrvxRtVT74/1LduLKOHwNNVGoucpS/wBb7N332tkemX6vJlLcqtQhiZpkhMYmBFjExgO4CAIkBEYVIaIgBq7ZSeGrcXw+5qX/ANLKJsWj7ygorV8X1Zd9uxvhqq/y2/TO3ysU3diXDJReiuvmc83TBp4rAVKU1GnZXecpK6QT2HVqVuFOMoNwtVShFJX7TaSz55XWnMv9XARqq+RClsOMXe7v/KvyOfm6+EVnCLEYSTUrTpRlFOSTWTdlL9aFurpqjx+hp4+ircC0ur+NzsYuH3UY9US1qRQNp4SvXkoqFnJpc+d7Xfk/Q4uFbU/dug5zUpp2nJNKKTvZxtnnz/Zd7ZX9Pq7Pc80813mCewpfF2bc3FtN/Lw58jWOXDOWO6qOzZqa4qSks/h0z+hZsNO8c736mfDbKjDRW6ka9ombdtSaUvebB++xdKm/hev8Kzf0LTDBcc48SyjwqK5RXTyRqUtmqtXlUd3JQjZcrRd3+uh36Ee3flwxfm8jfdkZn1lybImMTOzzEJjEwIjEwASY7mO47gTuFyFx3AncdzHcdwMW0aTnSnCOrg7dehQdm3jVaaaam1Zpp+jPRLlY3iX9pi++lH5SkYybxrv7PqZI3alXI4mBrWiG0qkpUpOD7Vmorr1OGnq3w2qX3k0uWUvnl9Dr4pWiuhSdi7zKFfhxEfdy4YpX+F2vzLBjt4KUkuC8nbSC4n8hYksrqU60eJRb4W1lfRm37vv+RWpTeJjxqMqbXw8Ss7+Hcbuzse5Rz1WqfJrVF6VuYqdtDgYqd35nUxNW5yqiEGXBU/ifcreeZ08Knw3erz7stFbyOfgKMpxdrKLlm8+LK2SVjqpWyWh1wn9cPky41AJjEdHEhMYmBEYmAGIVxABICIXIJ3GmQuFwMlzg700MqdVfsycX4SzT9V8zt3MWMw6q05U5aSVr9z5PydmSrOHKwMrx8jlbQeIaVWk1wX+HR+NzNg6jjxQnlOF011X5HY2fFVaVsrW5aHLp6JyqdOl73++i/wCaPFbzVzp4ausPG1Fr4vwvJc7Za9DLtSVTCdtLije2ma8Ta2LivtK+CyyzaedzW+NtSYdMH/WK0neEJTSedouOXfeVjp4Op7xucU43+KLyal1OxRwyjHQ5OEqpSqWyjx5eiv8AMzeTiXhnmaGIqcKbM+KxKir3M+6WC+01HXkvuab7F9JTXPwX18BjjusZ56OdT7HGjCqmlVlwuXKFWfajCXjpfvXU6JXfa/jFTw9KinarOrx9VGmtf9UonW2TjliKFOtHScE30lpJPwd0d7NPNvbbEABSExsiwEwBgBrjI3C4DC4rhcgdx3IGttLHww9KVWo+zFebfKK6tgZMfj6eHh7ytNQj3vm+5LVvoimbS37nOXu8HTzbspSXFJ/w01p538CtY/G1toYiN+1UnNQp007KPE7RjG+S5Xb8z2PdXcKngKF58NXFzj95UWcY3/w6fdHrq/RK6TbzClia6k515uU5ZO9sumR0dhbwui3CXLlodje7YDhecF1KTiIcdpLKa5/kzNn63LZ09FpbWhWg1O3DbPmbeDxtOnBtNcMfp3nmFLGTgrO666mV7SlbhipcrvMni6e16DtveaMYOMPDXXkzj4HacVTcm7KUm83yWSKzgdl4jGT4Yxcs+Wn80tEeibD3HpUI+/x84uEFeXG1GlBdb6+Y8Gb8jX2FsKrtKSk1KnhL5zes+kP6l/x1Whs7DOcrU6FKC/oklzk35ts5u6+9mHr060aM70sNO3vJrgvS4bqbvolaSu9eG/M8m9oG98tpVuGF1hacn7tPJzlo6sl15Lkn1Z0k1HLLLbj7z7bnj8TKvUyTyhDlCC+GPjzb72zo7l7x/ZJunVb+zzef+XL8fh3+TKywQZe7xkmk0000mms009GmM8q3T3rnhGqVW88M3prKnfnDvX7vp19Rw9eNSKnTkpQkrqSzTXQjSYmMiwpMAYAaoEbjuAwEIgked+0DanvKyw8X2KWcutSS/JP5svW0sYqFGdaWkIN273yXm7I8dr1XOTnN3nKTlJ97buyxKxSMmHxVSl/dTnB/uSlH6MikOlG936fQrLuYHe3FU1wzrSqw5xq9tNdJPtL1N3Z2Dljpylh4WS4XNSfZjKV/hfNOz5Fe2fgJ4ipGjSV6k3ZK6V8rvN+B6B7G5JV8Th5tcbjTkldNfdylGbT5/HEa21KhHdGcYudWcIQWrs35Jt5swU1gKDvWrqTT+Fdt+aprI0N89rVdrYp08LCc8NSbjTjCLkpPNOrK34rZX5LxMGz/AGe4+ta1D3cX+1UnCK9E2/kNFqwYj2lU6EPd4ChmslOraMV1VOLu/NopO2Nu4jHTTxNSVR37MNIRf7lNZJ+Vz0XY3sdvZ4zEeMKEf/ZP/wCTkb74zCYHiwGy6cYzScMRiLudV3+KhGo80vxWy5d5UUijiZwhOEZNQqKPHFOymou8VLvs3exiAdggExkWwE0d3dfeWeCnwu88PJ9qHc/xQ7n05/M4YmgPcsFjIV6aq0pKUJK6a+afc+hlZ43sDb1XBT4qbvTb7dN/DLr0l1+p6rsjatPF0lVovLSUX8UJc4yXf9TLTdYCAK1AIhcCQEbkatVRi5SdopNt9yWbZBVvaBjPuo0IvOUuOa/dj8N/GX+0oJ0NubQeIqym+csl3JZRXoc9/M1GajLu5GSnLheegRh+vH9fQfDmER8Ovo8jbwWKqUH7yjOVObhKDcXZuM1aUfC35GtKRs012AL37FabeLrLLg+yptfvKpHgt/5HtUKMUtEjzH2H7NcadfEv/EnGnF/u0rucl/NO38pve0H2iRwreHwlp4nRvWFHx/FP93lz7nVbHtO33+w0/suGf9rqxzkv8Cm/2v43yXi+6/hTMmKxE6s5VKspTqSk5SlJ3lJvVtmIIY7kRsITZFAxxCpAwEAmjc2RtSphKiqUXZ6Si/hmvwyX6sagNAew7D21TxlL3lPKSynB/FB9z713PmI8n2dj6mGn7yjLhlZrxT5NPJgZ0u3rdx3MdwuRpO5WN99p+7pKjF9qecv4Vy839GWKUrZvQ8u27j/tFeU/2b2j0isl+urLErn35sI9fL/kOfQmllfLM0ycf+BzYIgyKRvUk2rJXb0S5t6I0UbHvbKUbdq2vJZ5+IRf9sb2rAYSns3Ays40vvsRHJzk7ykqL7nNvt9zyu8zzuTu7i8QKAAAIAYMUgpJEkAwAAAAAYgEAAB67cLkLiuYbcfe3H+5w7S+Kp2F4ftP0y8zzqT9Tvb4Y33uIcF8NNcP82sv6eRwNWajNSiic7cr6LXvtn8wjy0vfNt5f8Be7v8ArMqGyBJk4U+y5N2s0vFu7St5MgKdO6ly4bXeejysKc7vyS8dNe/NGfFTfE7pZrsrW3V9TWKAAAIAAlTpOSbXJXAg2CQIkgpMYhgAAIIYCEA7gK4AestmtjsUqVOdR6Rg342WS9TO2VzfXE8NBQWtSor+Ee0/nwmW1JqzbbbzlJtt9XmxR+RFvMnDv5GmWSo9OJ37K56K2S8u4IK+S1C2a4b/AA87d2ZnpJKUYwu5yja6zzktIrmwI+6SjGUtXJrhyvk+a1ROv2eK6UnxJdI6/MIZJxeb44u/4b6u/fkYKrTb4b8N+f1ATd3d6iAAABDQAlc2aNXg8OZgWRGUr+ACiSEhhCAAAAAiAwuAgAYgA9VbKTvriL14x5QpfObu/kkXVs8y2xife1qk/wAVR28FlH5JGY3WmicdOv1IIyxWXp6GmUoyvp3WeXJWVzZhKVouOUU49rRqz1vyNK+eeuv56G1LOkruyUpJRtq8m/HVeoEK1k3GPw3z62vp0MYN3zABiAAAaZFsLgNsBDAaAQXCAAEAMYkAAAAFAAAHpO0sR7qjUn+GnJrxtl87HmM+SL3vfW4cM1+OpCPo+J/7SiT1JFpxM0U725tZZ2snn9PqYomWHjnZ/pd5WUJwt6XCIVJ3su5fpjCgAAAFJhJ2MaAkiaEkMAGIAAAEwGACQDAACAAEFMAAIs++1b+6h/HJ+VkvqypLU7++FS+It+GlFerk/wA0cCBI1Wak+XivXJ/UcLXz0z0WemXzIRlbln/Rjl8/oVkJ+l/19BiQBQDYGOcgE3cnFEYImAwAAGAgbAYmCZGQEmNEWSAAAQQDEAAMQAdHeZ/2mp/J/sicmmACLWz3Lll+ZiQAEMAACMjGABWQYAEJjAAAYAAmRkAANak0AAIAAAAYAJgAAf/Z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data:image/jpeg;base64,/9j/4AAQSkZJRgABAQAAAQABAAD/2wCEAAkGBxQPEBUQDxQUFA8UDxAUFRQUFRQUFBQVFBQWFhQUFBQYHCggGBwlHBQXITEhJSkrLi4uFx8zODMsNygtLisBCgoKDg0NFw8QFCwcHBwtLCwsLCwsLCwsLCwrLCwsLCwrLCwsLCwrLCw3LCwsLCssKywrLCssLCsrLCssLCssN//AABEIARMAtwMBIgACEQEDEQH/xAAbAAACAgMBAAAAAAAAAAAAAAAAAQIGAwQFB//EAEAQAAIBAgMFBQUFBQcFAAAAAAABAgMRBCExBQYSQWEiUXGBkQcTMqGxFCNSwfBCYnKC0SQzQ2OSsuEVNKLD0v/EABgBAQEBAQEAAAAAAAAAAAAAAAABAgME/8QAHxEBAQACAgIDAQAAAAAAAAAAAAECESExEhMDIlFB/9oADAMBAAIRAxEAPwDo2ABmVA7AMBWHYACgLDAAsFhgBGwWJABGwErCAVgsMAI2FYkAELBYlYQELCaJiAxtASYBExgADQ0JDCgAGAAAwADU2jtCNCPFO/RLVvuRUNr75zi+Gnwxfhdro76+iAvNyEq8VrJLxdjybEbdrVbudWb8+FekTRnjZPW/i22/mwj2eniIS+GUX4NMyXPE4YuSd4ya8Dfw+8mIp6VJvxd15pgeugUfZW/qdliY25cUdPGxcsJi4VoqdOSlF80FZREhAITGIBCYxMCLAGARMEA0AwAYUAAAMjUqKKvJpJc3kSPPt/dqSlXWGg+yoJyt3u+vlYDFvft6NWovcyb4VJcS0vzaKpwuTu3dna2TsZ1nd5QWnXqWGO7MWssjFykbxwtUJQaeRLgehdKu6bvk/VEI7pz5cI84vqqmWtqSsnmXB7oT528iE90f4rjzh6slNlkdDYu2KmFnxU5WV84v4ZdGvzOli92pwvk2vmcPFYSVPwLMpWLhY9g2LtWGKpKpDX9qPOL5o3zxvd/bc8HVUl8DylHk0ev4TERqwjUg7xkk15mmWQBiCkxDEBFgDACQ0IEESGIYUDAYCk7JvuR43TbxOLnJvOdWT8uLn5WPXsdPhpTk9FTm/SLZ5RunC8r9yRLdQk3dLrs2koqy0SS8kdvCKxycCtTrYZWZ5q9knDehTuZVh0Oiro2YxQkGr7kx1KSOkoJ8zWr0xojmVqSK1t7YcasJOKtLp9Sz1lYw1FkJdLZuPFMbQdOTjJWabT8UejezPFOeGnB5qnUsuikr2+pVd9MKo1XJc7eun0+hYfZXD7utLlxwXmot/mj0y7jxWaul5ESEUJkWSEwIsAYwGADCAYgCmMQ0Bpbc/wC1rLvo1F3axa1PM91Itxb6o9D3thxYKt0hxZd0Wm/kmUfdqnwUXJ/jl6LIxl01h2tmzmdujG5Rae8ipysotpPM7ezt7aU3mrM5XCvRM5+rbTgTcrGts/asJp8LuZquKVs+8y0ywl4ikzTr7eoUrKpJRNKe8mHbtGoi6qbjdxJo15ZCp7QhVXZkr/rQU80Z01K853zqfeeKLT7MoJYNtayrzv5KKX0KrvxRtVT74/1LduLKOHwNNVGoucpS/wBb7N332tkemX6vJlLcqtQhiZpkhMYmBFjExgO4CAIkBEYVIaIgBq7ZSeGrcXw+5qX/ANLKJsWj7ygorV8X1Zd9uxvhqq/y2/TO3ysU3diXDJReiuvmc83TBp4rAVKU1GnZXecpK6QT2HVqVuFOMoNwtVShFJX7TaSz55XWnMv9XARqq+RClsOMXe7v/KvyOfm6+EVnCLEYSTUrTpRlFOSTWTdlL9aFurpqjx+hp4+ircC0ur+NzsYuH3UY9US1qRQNp4SvXkoqFnJpc+d7Xfk/Q4uFbU/dug5zUpp2nJNKKTvZxtnnz/Zd7ZX9Pq7Pc80813mCewpfF2bc3FtN/Lw58jWOXDOWO6qOzZqa4qSks/h0z+hZsNO8c736mfDbKjDRW6ka9ombdtSaUvebB++xdKm/hev8Kzf0LTDBcc48SyjwqK5RXTyRqUtmqtXlUd3JQjZcrRd3+uh36Ee3flwxfm8jfdkZn1lybImMTOzzEJjEwIjEwASY7mO47gTuFyFx3AncdzHcdwMW0aTnSnCOrg7dehQdm3jVaaaam1Zpp+jPRLlY3iX9pi++lH5SkYybxrv7PqZI3alXI4mBrWiG0qkpUpOD7Vmorr1OGnq3w2qX3k0uWUvnl9Dr4pWiuhSdi7zKFfhxEfdy4YpX+F2vzLBjt4KUkuC8nbSC4n8hYksrqU60eJRb4W1lfRm37vv+RWpTeJjxqMqbXw8Ss7+Hcbuzse5Rz1WqfJrVF6VuYqdtDgYqd35nUxNW5yqiEGXBU/ifcreeZ08Knw3erz7stFbyOfgKMpxdrKLlm8+LK2SVjqpWyWh1wn9cPky41AJjEdHEhMYmBEYmAGIVxABICIXIJ3GmQuFwMlzg700MqdVfsycX4SzT9V8zt3MWMw6q05U5aSVr9z5PydmSrOHKwMrx8jlbQeIaVWk1wX+HR+NzNg6jjxQnlOF011X5HY2fFVaVsrW5aHLp6JyqdOl73++i/wCaPFbzVzp4ausPG1Fr4vwvJc7Za9DLtSVTCdtLije2ma8Ta2LivtK+CyyzaedzW+NtSYdMH/WK0neEJTSedouOXfeVjp4Op7xucU43+KLyal1OxRwyjHQ5OEqpSqWyjx5eiv8AMzeTiXhnmaGIqcKbM+KxKir3M+6WC+01HXkvuab7F9JTXPwX18BjjusZ56OdT7HGjCqmlVlwuXKFWfajCXjpfvXU6JXfa/jFTw9KinarOrx9VGmtf9UonW2TjliKFOtHScE30lpJPwd0d7NPNvbbEABSExsiwEwBgBrjI3C4DC4rhcgdx3IGttLHww9KVWo+zFebfKK6tgZMfj6eHh7ytNQj3vm+5LVvoimbS37nOXu8HTzbspSXFJ/w01p538CtY/G1toYiN+1UnNQp007KPE7RjG+S5Xb8z2PdXcKngKF58NXFzj95UWcY3/w6fdHrq/RK6TbzClia6k515uU5ZO9sumR0dhbwui3CXLlodje7YDhecF1KTiIcdpLKa5/kzNn63LZ09FpbWhWg1O3DbPmbeDxtOnBtNcMfp3nmFLGTgrO666mV7SlbhipcrvMni6e16DtveaMYOMPDXXkzj4HacVTcm7KUm83yWSKzgdl4jGT4Yxcs+Wn80tEeibD3HpUI+/x84uEFeXG1GlBdb6+Y8Gb8jX2FsKrtKSk1KnhL5zes+kP6l/x1Whs7DOcrU6FKC/oklzk35ts5u6+9mHr060aM70sNO3vJrgvS4bqbvolaSu9eG/M8m9oG98tpVuGF1hacn7tPJzlo6sl15Lkn1Z0k1HLLLbj7z7bnj8TKvUyTyhDlCC+GPjzb72zo7l7x/ZJunVb+zzef+XL8fh3+TKywQZe7xkmk0000mms009GmM8q3T3rnhGqVW88M3prKnfnDvX7vp19Rw9eNSKnTkpQkrqSzTXQjSYmMiwpMAYAaoEbjuAwEIgked+0DanvKyw8X2KWcutSS/JP5svW0sYqFGdaWkIN273yXm7I8dr1XOTnN3nKTlJ97buyxKxSMmHxVSl/dTnB/uSlH6MikOlG936fQrLuYHe3FU1wzrSqw5xq9tNdJPtL1N3Z2Dljpylh4WS4XNSfZjKV/hfNOz5Fe2fgJ4ipGjSV6k3ZK6V8rvN+B6B7G5JV8Th5tcbjTkldNfdylGbT5/HEa21KhHdGcYudWcIQWrs35Jt5swU1gKDvWrqTT+Fdt+aprI0N89rVdrYp08LCc8NSbjTjCLkpPNOrK34rZX5LxMGz/AGe4+ta1D3cX+1UnCK9E2/kNFqwYj2lU6EPd4ChmslOraMV1VOLu/NopO2Nu4jHTTxNSVR37MNIRf7lNZJ+Vz0XY3sdvZ4zEeMKEf/ZP/wCTkb74zCYHiwGy6cYzScMRiLudV3+KhGo80vxWy5d5UUijiZwhOEZNQqKPHFOymou8VLvs3exiAdggExkWwE0d3dfeWeCnwu88PJ9qHc/xQ7n05/M4YmgPcsFjIV6aq0pKUJK6a+afc+hlZ43sDb1XBT4qbvTb7dN/DLr0l1+p6rsjatPF0lVovLSUX8UJc4yXf9TLTdYCAK1AIhcCQEbkatVRi5SdopNt9yWbZBVvaBjPuo0IvOUuOa/dj8N/GX+0oJ0NubQeIqym+csl3JZRXoc9/M1GajLu5GSnLheegRh+vH9fQfDmER8Ovo8jbwWKqUH7yjOVObhKDcXZuM1aUfC35GtKRs012AL37FabeLrLLg+yptfvKpHgt/5HtUKMUtEjzH2H7NcadfEv/EnGnF/u0rucl/NO38pve0H2iRwreHwlp4nRvWFHx/FP93lz7nVbHtO33+w0/suGf9rqxzkv8Cm/2v43yXi+6/hTMmKxE6s5VKspTqSk5SlJ3lJvVtmIIY7kRsITZFAxxCpAwEAmjc2RtSphKiqUXZ6Si/hmvwyX6sagNAew7D21TxlL3lPKSynB/FB9z713PmI8n2dj6mGn7yjLhlZrxT5NPJgZ0u3rdx3MdwuRpO5WN99p+7pKjF9qecv4Vy839GWKUrZvQ8u27j/tFeU/2b2j0isl+urLErn35sI9fL/kOfQmllfLM0ycf+BzYIgyKRvUk2rJXb0S5t6I0UbHvbKUbdq2vJZ5+IRf9sb2rAYSns3Ays40vvsRHJzk7ykqL7nNvt9zyu8zzuTu7i8QKAAAIAYMUgpJEkAwAAAAAYgEAAB67cLkLiuYbcfe3H+5w7S+Kp2F4ftP0y8zzqT9Tvb4Y33uIcF8NNcP82sv6eRwNWajNSiic7cr6LXvtn8wjy0vfNt5f8Be7v8ArMqGyBJk4U+y5N2s0vFu7St5MgKdO6ly4bXeejysKc7vyS8dNe/NGfFTfE7pZrsrW3V9TWKAAAIAAlTpOSbXJXAg2CQIkgpMYhgAAIIYCEA7gK4AestmtjsUqVOdR6Rg342WS9TO2VzfXE8NBQWtSor+Ee0/nwmW1JqzbbbzlJtt9XmxR+RFvMnDv5GmWSo9OJ37K56K2S8u4IK+S1C2a4b/AA87d2ZnpJKUYwu5yja6zzktIrmwI+6SjGUtXJrhyvk+a1ROv2eK6UnxJdI6/MIZJxeb44u/4b6u/fkYKrTb4b8N+f1ATd3d6iAAABDQAlc2aNXg8OZgWRGUr+ACiSEhhCAAAAAiAwuAgAYgA9VbKTvriL14x5QpfObu/kkXVs8y2xife1qk/wAVR28FlH5JGY3WmicdOv1IIyxWXp6GmUoyvp3WeXJWVzZhKVouOUU49rRqz1vyNK+eeuv56G1LOkruyUpJRtq8m/HVeoEK1k3GPw3z62vp0MYN3zABiAAAaZFsLgNsBDAaAQXCAAEAMYkAAAAFAAAHpO0sR7qjUn+GnJrxtl87HmM+SL3vfW4cM1+OpCPo+J/7SiT1JFpxM0U725tZZ2snn9PqYomWHjnZ/pd5WUJwt6XCIVJ3su5fpjCgAAAFJhJ2MaAkiaEkMAGIAAAEwGACQDAACAAEFMAAIs++1b+6h/HJ+VkvqypLU7++FS+It+GlFerk/wA0cCBI1Wak+XivXJ/UcLXz0z0WemXzIRlbln/Rjl8/oVkJ+l/19BiQBQDYGOcgE3cnFEYImAwAAGAgbAYmCZGQEmNEWSAAAQQDEAAMQAdHeZ/2mp/J/sicmmACLWz3Lll+ZiQAEMAACMjGABWQYAEJjAAAYAAmRkAANak0AAIAAAAYAJgAAf/Z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30" y="1212360"/>
            <a:ext cx="2160240" cy="3246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21" y="3160464"/>
            <a:ext cx="3681759" cy="2757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34" descr="data:image/jpeg;base64,/9j/4AAQSkZJRgABAQAAAQABAAD/2wCEAAkGBhQSERUUExQVFRUWFxcYFhgXFxQXFBccHBcYFxcaFxcXHCYfFxwjHBQUHy8gJCcpLCwsFx4xNTAqNSYrLCkBCQoKDgwOGg8PGiwkHyQsKiwsLCwsLCwsLCwsLCwsLCwsLCwsLCwsLCwsLCwsLCwpLCwsLCwsLCwsLCwsLCwpLP/AABEIALsBDgMBIgACEQEDEQH/xAAcAAACAwEBAQEAAAAAAAAAAAADBAIFBgEABwj/xAA/EAABAwICBgkBBgUEAgMAAAABAAIRAyEEMQUSQVFh8AYTInGBkaGxwTIHQlJy0eEUI5Ky8SQzQ2KCohWjwv/EABoBAAIDAQEAAAAAAAAAAAAAAAIDAAEEBQb/xAAsEQACAgIBBAIBAgYDAAAAAAAAAQIRAyExBBJBURMiMrHwcYGRocHhBRRh/9oADAMBAAIRAxEAPwDEYepcK4plVeFbETe9vlWFEbjK4mQ9VD8RXHUu0eKZ0af5YB2SEDSZuLLujn2I2gg+aj3EK6kOOK41ddtUWlB4L8kotC4w2jcjNYoCnnClgidZva8F0t5/VSxEiDtUSLiNuxWwohMPh5m6Bi8NB3gXVg98C1iVB1WxBzi54IIyd2NnFdtFG8EkAZnZ/lSNAt/Dxm5HAwbygHHausB9bnG27h+yao9HMXUM6j4O8Z243XTUUls4E8k5v6kqLyBMt25A7OM96J/FtcIka3DLnvVpg+geJe28NBvfih4/7Lq47TKzQRsIMeYJ9kLjFlRnkj5spms9VYw1rYE3GSrMZgsThR/NZb8bbtPednijYOvrjWaSd4OzvSpwfJrx5Y8eR/R7oMHNWREhVuDqAmdytALFY58nQhwKvUA2ER7VCVCg+Dq3TJSeG+oJzVQvkvYOtl3IIJgztTLm2KjTbCAYis0iywKrC7tAlXGkrtSFLDSAVoxvWxORbIPdIyQySmtaeyg4mlGSNAPgaoCWhSNjdDwBhpG5TJlD5KDzay5q2XAV1htdURukVFOf1T+GNko4CTuB803hYKKTDiqtHscJaO9A0b9bhwB9U5jGdhJYKRUHEEKo/iy3yizYy6ixl7IoFlFpSkGydQ3XGZleOxeLosiQD5AYxqA1+qQTmmcTTEGUBxBGQJ9lfgKPIZ5LhzCrNNVHgtptBNR5hrRmTYDLiY71ZUBrPYBJJcJHDb6SrzoLocVcQ/Evb9J7JNrmYIbkAGm3eE7BFXbM3W5HXavPJadC/s6p4ZgfVAfXIknNrDuYOH4szwFlr20AE1TsLZ79iFVtmVpfs5q9IGX2Sz6zjMtGr3D3Xq+kGtbMjYfAiQY9Fm8Z0ypA6pqazvwhvzKpP0F2+xrSOHaZFiDMg5HhdfOtNaJ/haweyeqdm3YN/G1yFvm6RZUHZ74Ius/0lw7iwnZHkUKlTDcO6JQUhfsxGf8Aj081bNPsszo7G9sNO/dut7Ehamg6QCsueNM3dNPujT5FXqDij1RdBiUo0PklQNwrMsVfRMKxJQvknggBZBflZHalgTJQeQ48CWNb2TwSbXgNgH9VaYhljxCoGtImZPwtOPaE5NOyYdbxR+tEZJenUFzu9V2lXD9mSY0LtDWjhJcJ2IpCDo8atTvtwTVXNLfIVaIwpUqc5rwCKHABSyqKqqwTbPaj4UeirnE2MwPKE9TrAjaADY79iOSdBQkrH6jZEKsbao3gVaNFvBVVQkG+y6XENvRbnLxUXG682/kvO2IAmdsvP3qVJsqbwDIVgMDVuPBIMdZWdSkkQwAxsVplrk7hsQGva7iB3zYepC3fROoGDUG2574A9gFhxhJGVtZp42IK2/QsAsc7bAA4TeFpxNdpj6pPu2XeP0rUb2KLA+pEyTDWjjxO5YrSWlccJNXVgFxhhbkWxkTNs1pNKYSu4ltF/Vl31OuSBubHNlQ4XorL+qdVNd5PbMCGjbJaAAYm2co5N0JxKN2y20ho59TCsqF99RpgN/EMpndAyvCxGHxDaDnf6d9V2wggGduYhfU8axraOqbNyEbIyWTfo8PdLSATtHN0EtDcUrTTKnCY99RwJovZ3uY6PEXHqtA+gCCHCx3qeG0Y6ndzydv+SvYquHGAqZOXo+a6UwIpVjbfPmrvRNWWdxi+fj6K0raLmuHndbcCJM99l3H4Ygy4kkGCSZJBEtk7Yh3mEOWVxSDww7ZN2J1m3QXJjEZJUrOjUzgMX8lZU3y0dyr9ZO4X6QqZZIJd4MkBMQoVR2hxQMuIKoJHgs9iHuaSBkVp35Qs/iqUvjam4XsDKtCNBxiAJQq1N2tNwTmrPqhTlE6oPgnctCnTszuNqhHB4wh7QTaY4q6xDe0YWfqUodOxpsr95kA7whyJWmgoSbTTONC44ryhVMIC2VAeXNvkPVTpu8PYcFKrhtVs8cvZeoRkbzmnN6Il9i2oGQEjiWZp7BjspPFmHEb0hcjvA9QEtHcEXq7IGAPYHiEy9A+QkdpCAozbiuF/kpNVoCRLXsq57e14p5h1kpXsflWQ6ytBgStt0UrausIsWtLSIg3IPlI8liNe8nLgtz0KAdh7DKo8DgNVpv4uTML3QrqknFM1tLUcL5oWPpdXRcaYALQS2MpzCrKxLSCFYUdIAjVdtWpSvTOa41tGGx5xVV9XIU2gFv4jJEtN9gOfBQ0LoOrSJ6x7iQ4uBcBJM5WtAFvJXHS7pRRwrZcNYkxAsAMrnjdZXDfaY3EVerLA1pFjefM5oOw1LI6SVKzV4utZVTM7oVTGaxkE8ZRXVbBJfI2KpDYbrDVIuffZ6pfTdMtpgG5D2gnf2X/oFFlcnzzVdj+kPXBjdQNAcS4jacsh4+aj4JFNME8GEqW7VYFtkqW5rOjU2ABurHAjsxxSbW+acwTs1GV4COF1Cq0GESpmh1/pQSLgCqKqxFMa0lW2xVWkWm0Ioclz4FcWd37IdCpDjt+F11WMxmuVH6osFpXozP2RxtVpAFh7qxomabTwhVdWhLZMeCsMI7+WBEQVJ1SKhywwUKlNEhdKAIRpuBb2r3SjGnWy22TD9w9EOiNU8Z5KNcFy5RY4IxI4qGkGCJ2r2FjXMbtvwpaQpyAl+Rvs5ow9k8CnXKs0WfqGcgFWQVSWyJ2iJftKk0qBTLWxmqKkBbmUtjG5KwDQTKTxdP0NlEULl0LadAao6uqDse1w/wDIap/sCxrGWurDCYx9DVcDYOa5w3gH9CfNFCSUi5w74UfQsSk6rZIjgi1qmtlkoFsT3LWcwyHS/o2/FUnOBBcHNOrwBN5naCfLyzXR/oLWfiGvqN6uiwElxycMtUDb3lbjSFR2oS2SbgRnM7N6pm6Ex1W9V+ozcXdo8IGSHukrSHqMWk3yv8B2lusdX6Sf8KZKi3CEZ7AiMyBSaHt70To5jvWcqthzu8+60VUW8ufdZ9rjrEG8SqfASWy2pOkeCC4XRMJ9N0OsCkeRleAdR90bBm6A8otF/aHFW0RDlUqLhIU3iy40IZcAx5FoO1JaVbkrFl77krpRtgQqi9jHwUlXWm/giGk4tNrI7Br3U+tvC0WxVKyp1YurLRjtZrhuUcRREWzXNEt1XEbwrk7iAk1IYDlNtlA5rqEtlbUqXBFivNEHOd/6Jx1IGOCUfSGtG5GmFJVsYpO7Y8U1iwdSyTp5tO4qyxDJYRwQMJclbo//AHO8FW7WXCpsGIqA8YWhwGF6x4ZIE7TkFJ7ZFpC72AlSqm2astLaEFEazX64yNogpnDYLD9VDyTUIknW+nwUUHdAOaatFLkUHHOlvqjVrWzS+JbLD3KixRjhc5iFJlXWF8kvSJmRaBkMvFE6yAdYb77FGhkZaNv0T0gKlIMJ7VOG+H3T5CP/ABV3jHx5L4jg+klXD4gVGGBYOByLZBuOEyDv8l9fdi3dS2s+AxxDdaQWybATx2HI7M10PilFHF+eGSbo7RxjWtJOw8FVYvpU3XjcO5cxjmEQZ8LLOVtC0A6etqcRb3hKZphHY+NKdYYGZ9AmGkCBwSNGpTYIpgd+0952rpquFmsdUqGS1jBLjGZ/6gZlxgDalcukaWlFW9ENO6ebQDfxOMNAgmci4DbqgzB2wNqx+Fx9TD4h9CvJNN7m62ROqdm+1xwK0XRfA6+lKYxbQXSS1oILJawvpQRIcyb8du0Jf7TTSOPd1JBNMNFUi4Lw4lwne0EAni4bF0cfTx7KkcLP10vl7oaS/ey30fW1hLSC05EKVVhWLwWkX0HSw7e00/S7vHytLR6SUnt7R6t20GSPBwFx5LBl6SUH9do6mD/kIZfy0/3wMEqdMGQeKAdI0iLVGf1BEbjqf42f1N/VZ3CXo2LLB+UXDmSENhXqOJa5vZc09zmn2K8OKW9IiewOrEpbHjsJipOsh4gSwoVyNKlgABSzK0TmptaZKnSILoIWjgU1e0TbVsuYap/MCYODL3AN2kDxNkxpfQ4w5YW1OsmzrRqnhcyCJ8kKVq0E32umKvzUWGESvTvZQo05zRLgCQGrNjxvCFiXDhnmUy+IlI4mhImFIB5EwjPpJNoPmrZrpHeFUUqgIIi0WG3crTCOlgVSRIvgHg9GOrV2tpAA5mTAAGZK0FLRjqVcMdFwSC24NlVaJcWVXAGHOa4DvzHypUdNVCdY9p1ObAXiI8TwRwjaTAnJ20cZpMtL6dR031RwvnKrnYnXrkjfHZOaHSq/xRNRoEuJsBF8vBPaE0TXYXOfR1b2iCI4GbJ9KNibboS6T6cdQqamoJLQ65MQeA22O1ZrF9KKx+8G/la35k8haL7RMCZpVd7S3xBn5Xz/ABD7887vJa8WKDinRyeozZFkce50cxWMe4y57j3kp/QtBx7RJjICTHGQqtwsrvQlcGnq7Wn3uPnyWlJGOcnQ9WpgrTaA6cU2YOro7FAmjUY4UqguaTjBYHNzLA8NII+niMsvUKPoXQLsZiKeHbnVIl0SGsF3uP5Wye/xCsUjcaE6JVXYeg9uKLRVZralSmHsadZzSAdYEDs8M0tpjofjafa1KdamPvUXdoD8jxPkSvoGkcNhtVtIVXMp02hjWMqaggCL6t3d871kcRVoAv8A4SlVrOZd9R2Irso0+LnMcAI8XHYCs04xb4N+LLOC0yt6PaArVi0MpuaCYL3tIYwC5LiY2bNpjLNXmka+EpsdQwvW4l9utdSaXB5H43N+6NjRYZ3N1890n9qGIe409Y1KQMQC4BzZuO3rEggfenIE7leaI6bUHUwDicRTIH+yTTY0cAWUmg98yhWNQ3QU88sum9Is3EhlM1qbqUF3VuBDa1OQYdTeJLSC02IIOvlYFYDTOFbSL2U39Y0CzgCJuB2gfvSTNzfar/pPpwOpvdTL/wDjb2nmo4EnWmdn0nzWTxDpY0b4y/NPwn4boxZ6tB6gU2NXmbj/AJRGhORkb0AqM8ueeb8Do5558IYOSAbHnnkKykzxcEzQ0jUZ9FR44axjyNlVOrw+DkRzzwRy6ELSemg05R3F0X1DpPVH1ar/AP1PmLeis8N0lpPhplpNriwJykjZzZYw1lynW1WB3HW8rrLPpMUvFfwOhh6/PDTdr/0+9/8AweHbS6vqmZXOqNfK7tfOV8yNJzajmbWuIPgYX1fGUtcTe4+OC+fMpNGMOsJBqGRvuYHcTCw5NnaxOv5gNHB3WU273t7s59lc6X0gBQfRAH06xPEXnvkK0w1dlWoXlvbDS1sDIZeB47pVBpWOtedmoRHggjFJaHOTk2pLgrXusDvAXQ6Bkh0DNNpOyy8SlUG2EfR7KrXNPlsVpQrgtE7kLE4aQSM0qEu10zROPcrRWtP7wtHoHQVatTDmtAbJ7RIA8NpWeptLSB5q80Vpeo2nqNdqtbMWBzvedy068mV3Wiyw2gKlPENf1kBpmQ0uIEQbEQbEjxXNLaI6qsXsdLDcwCg4XTFWBU6xrmTqyNhzuE67Sz3kgN1mxc7PEpjSS7UhEfs+5uxehiaLafZABGQAhSoaacRBvOUZqsq4ItdGU5BP4HDgCdsoaSHW2F6V4IVcC+c2w4cI/YlfFMSIK/RmADA2HgEGQQcjNiCFjumf2Siq4VMDqtN9ek50N72OMx3Gy24JpRpnI6vG3O0fJsJTDiZ3cc1ZUMNqixjflzz3IuM6N4nAu/1FF7GOtr2c2dnaaSPBdcybfpzt9dxWs507WmTpVZ324W/dDqYyrTfrUnuZIIJa4tkEyQd4sLHd3rjqsWHPPO1AeeeefVQBaD19J1Htl4yzcHEHyBUa+nsTVpCiHv6mYgWaTleM9me9BY7nnnzRdBVtSsWH6Xe+w/HkqUUM7nQsyjqtAIh158HEfCjWoSJgZx6Kx0oyKp54/KFiKfY8iioCzuisAHDVIjbxIvxR8ZQHW02iwHwHfKY0Q0aoO2PhDxF8R3NJ9h8lF4Fy5OmiOee5ee6BfIbfJEnnnx8l48+v7qCxOoXu+kao/ERfwb4bV1lGGwJ7zme/1TfPPquOHPv8qF2UePpxGyE1TdLGlL4s6zZ4z8pjAtBo+YPPEexQjOUDqmxQ8Y6GhvBeBkhtswPn49U3oPRn8XjadP7peAe6b+gPkqboOMbdH6Iw4/07CT/xtJ/pCzTujtCviOsDnarSCWfiIP4tjbCRnxC1boDQwC0RHDKPKyx7K5w2JczZPYnaDeCuZLmzv49pryAqP6mu4byY+VS6bxwD3CLxHdIgnin+kOkAKjXcDlc8Fn8Vdz3ON5Mj9O7JLejQm3/QNgCDSI3FDc+wRtCEEPB3KL6SSn9mNa0gdN8NZuKbw7ZbOarcOZYAdhiUahjg1xBsAqnBv8Q8eRJfZncbT1e07eqfF48kQ0wHEDPbx94UNLaUNR/sNw8vZVmLxUah/wC49j+q63S9N2RUp8/oef63rXlk4Y/x/X/RvOhOKa5lbD2+kPbMSb6rs882nxVvo/SUEsdA1TA3L5Rh9IPpVWvY4tc02M7D7jgr3GdNKbiHFha6O0GkFpO8bu5V1GNylaGdHlUYVJm80s9mprTcAx5FUdLSZFr8PRYnSPTWq8AMGqBvufWyTpdIK215vlZo9glR6eXk0T62C42fRtLaac9rNU6pbJnjaFd6O+0elqBtQ6rhnu8F8Wq6Sfrhxc50EOAJJHcrB2IbVEjxBzHMBOjgSXJjy9Y5NOtH0zpT9oeFfhatMltTXYWhogySLHhBgyvl2BqFzQ07re3kq+vSglPaOFhwnn3TccO3Rmz5fkp1RN2d+eedqG56Jjs+OfPPwlNaUyhC2EDkTDOAqtnJ3Zncfun+qPVLhG/hXOEgRaZ9oUCY/j3TUPAif6R+ikaJc0gbkKnU6yo4j7wY7zBlWdKlAhEkLk6IaPparBO4e37oDv8AffwbHqP0TNM9gdwSrf8AcqHiPd36BE1oC/YU8885rxPDnn3XJ558F0c8+XkqAOg87+flBxlSGHjbzsjc8+nkkdJPuANlz7D0lQtLYq12s0+PopaJfZzfH9fK3qg4d0OcOKlhjqvPPnztKEb7QMt/mEZZ58Vsfs4osZj6LQZP8w//AFuzWJxVSHytJ9n2KjSWGk5l48XU3gDzI8wgn+LHY194s/QOvfjHksL05fLw4XIOzPuWvxGJDGyvn2n9ItdV1iYjyK503qjt4V9rFnahGu8nrNWzTltgwqqvSMuJzzRcVjA6q3fB1e4Xsjkg96RO0aoNSsW0IIqEfiCce26DhxFQHJM1mwfFKbuQ2qRV4b6MrghVuma2rA3q3wLYc4LO9Lav80c7Fs6XeUwdc6wUvdFfSfLyeFuYS+kqksaNxdPhCgyq4XaR4/ugYomwOz1m5K6t6OCo7LfEYal1NEMcX1HU3vqn7jCHHVYAWghwAk3IuIKowzackYY1wZqCw27z4+SXQthpHSpa1oUFPYqCOPdK7TqEGRZQXQoQaNfWzHkjYatBSAKIHSoC0XGP7TAR9QuFX0xrZbdnuj0cTIAPPN1zCw2rBydMcDt9j6Kxa0g9LA/iPgP1T5NkMIgRcCm7E9F9mq8f9T/d+6t6ZVS12riG7nAj5+AremFaLkwdH6QOJHk6ErRPbqfmHu/9UzRzcP8Aufh3ylMP9VX849iflWykGnnnx8l7nn1UJ555upN558/NUUFbu55z8l9w6DdFcO7R1B1XDUHve0vJfSpucQ57iyS5s/SWr4XVqarSdwPns+V+lBWGGw1MS1tOnSY0uc5rQ0NYAJLiAMkMmNxLk+Ifap9nb8LXfisNTH8KdXWa0kmkSADIOTC6YIJAmDFlgznK+v8ATT7ZaLWmlhx17iIc42oxcEb3g5WgEbV8bbWkZAXOX73VJhSXkXxBurfohjG0sbQqPyFVhPC4v4Z+Cp8SF2lTcbgWj0VNXoOLqmfeuk2l9VpG1YHHVHPjvnck9F9MOsZ1OJdquYIbUOToyDzsNs8jtvnV6X6SSCynbMOO3w3LD8Uu6jr/ADwULTFdI489adV30CARvGcHv9lrNG4zXYH/AIh67R5yvngctBoPSRaDTnbb5HpzKbnxXBV4MvT5u3I78mq62TKsMQ2YO8KqYRsMq0pumm3hZcmSpndi7iVuBqXWe6Z0YfTO+R6/urPBViCJTOntHfxFKBZwIc08YyPf+i045fHkTfBlzQ+bE4x55Rgg/wBOZRa7dYcQh4nDupuLXtLTx+N44oPWFdZOzgOLTIBdK9K4oWeUpsoryhDy6FxdChDy6CuLyhA9N3PPejVZI4i4SjCnWqwHoscHX12g7cj3pkBUuExHV1IP0u9OKukaM81TE8a3tMduePUx+itcO/0VbjWdk+fldEw+Oh4gWMBWieBul/uOHcfQD4SlDOr+cf2o/Xjre9v/AOgl6ThNT8w/tCjIifPPopA88+HmoBvPPh5KQ558vJUQW0hiI1W77nuyUtPdJMRi362IqvqkZAnsN/KwQ1vgFX4yprOJHcPBRpsG26FjUqQCs+V6idniuYp8mNg8kNpuqGJaJ1So03mRc5j3XX5IbTdQsNXd2idslCcCM0xiKe0IeKxJe6SALAADIAWAHcLKmRcAgjseQZGy6C1pz/wiSJmVCM1+hcbrtB27VptGGQR4r570exmrU1Tk73W4wlSDYxZcjqsfbLR3uhy98N8lDrw5p4iQrouMCBNlnWjIrT4b6Qry6QWHkTq0WVWw9odwIny3KqxHROkbgvb3EEev6q4NgI4o1LJKWSUPxY+WKGRXJGcZ0F1j2a3mz9HIGL6EVGf8jD/V+i1+jj2yjaUb2CmLqsl8mZ9Hhfj+7MC3ofXc3WbqO4B0H/2AQqfRTEl4Z1ThP3j9A4l4stxoo9jxVtSNkx9XOPoX/wBHG/Z8fxOGdTeWPBa5pgg7ENar7QaYFamYuWXO+HECVlV0Mcu+KkcvLD45uPo6vQvLxRijyaoOtzzsSiNRVgy4C4hkju5Kf0XjNZuqc25cR+yTB58ktRdDxFu18q1pgOPcqL+plCr8TDSC3gfH/KeeVXYjNGxMHsd/iA6o0g7HC9txhRYe2/8AMP7R+6r3/c/MfhFFQ9a6+0fCjkF2UtFkOefNDxNeGk8zl8leY7LnclcaeyPD2VMpLgUI2he1rKErkoB9Anm5XF52a4qDJay8wXC4VKl9Q7x7qEG6iUfmmapsOec0q5WwYnnPJzK810KK8qCDUamq4O3EFfQqVSWg7wvnIW40M8mhTncsXWRuKZ0eglU2j//Z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82" y="4941169"/>
            <a:ext cx="301509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91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77" y="1584501"/>
            <a:ext cx="3987965" cy="46714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Розвиток</a:t>
            </a:r>
            <a:r>
              <a:rPr lang="ru-RU" dirty="0"/>
              <a:t> театрального </a:t>
            </a:r>
            <a:r>
              <a:rPr lang="ru-RU" dirty="0" err="1"/>
              <a:t>мистецтва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новаторськими</a:t>
            </a:r>
            <a:r>
              <a:rPr lang="ru-RU" dirty="0"/>
              <a:t> </a:t>
            </a:r>
            <a:r>
              <a:rPr lang="ru-RU" dirty="0" err="1"/>
              <a:t>пошуками</a:t>
            </a:r>
            <a:r>
              <a:rPr lang="ru-RU" dirty="0"/>
              <a:t> </a:t>
            </a:r>
            <a:r>
              <a:rPr lang="ru-RU" dirty="0" err="1"/>
              <a:t>режисерів</a:t>
            </a:r>
            <a:r>
              <a:rPr lang="ru-RU" dirty="0"/>
              <a:t> І. Бориса, С. Донченка, А. </a:t>
            </a:r>
            <a:r>
              <a:rPr lang="ru-RU" dirty="0" err="1"/>
              <a:t>Жолдака</a:t>
            </a:r>
            <a:r>
              <a:rPr lang="ru-RU" dirty="0"/>
              <a:t>, В. Петрова, С. Мойсеева, Б. </a:t>
            </a:r>
            <a:r>
              <a:rPr lang="ru-RU" dirty="0" err="1"/>
              <a:t>Шарварка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Р. </a:t>
            </a:r>
            <a:r>
              <a:rPr lang="ru-RU" dirty="0" err="1"/>
              <a:t>Віктюк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розпочинав</a:t>
            </a:r>
            <a:r>
              <a:rPr lang="ru-RU" dirty="0"/>
              <a:t>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створив </a:t>
            </a:r>
            <a:r>
              <a:rPr lang="ru-RU" dirty="0" err="1"/>
              <a:t>власний</a:t>
            </a:r>
            <a:r>
              <a:rPr lang="ru-RU" dirty="0"/>
              <a:t> театр у </a:t>
            </a:r>
            <a:r>
              <a:rPr lang="ru-RU" dirty="0" err="1"/>
              <a:t>Москві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, у А. </a:t>
            </a:r>
            <a:r>
              <a:rPr lang="ru-RU" dirty="0" err="1"/>
              <a:t>Роговцева</a:t>
            </a:r>
            <a:r>
              <a:rPr lang="ru-RU" dirty="0"/>
              <a:t>, Б. Ступка,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Сумські</a:t>
            </a:r>
            <a:r>
              <a:rPr lang="ru-RU" dirty="0"/>
              <a:t>, А. </a:t>
            </a:r>
            <a:r>
              <a:rPr lang="ru-RU" dirty="0" err="1"/>
              <a:t>Хостікев</a:t>
            </a:r>
            <a:r>
              <a:rPr lang="ru-RU" dirty="0"/>
              <a:t>, Б. </a:t>
            </a:r>
            <a:r>
              <a:rPr lang="ru-RU" dirty="0" err="1"/>
              <a:t>Бенюк</a:t>
            </a:r>
            <a:r>
              <a:rPr lang="ru-RU" dirty="0"/>
              <a:t>, Л. </a:t>
            </a:r>
            <a:r>
              <a:rPr lang="ru-RU" dirty="0" err="1"/>
              <a:t>Задніпровський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82752" cy="1252728"/>
          </a:xfrm>
        </p:spPr>
        <p:txBody>
          <a:bodyPr/>
          <a:lstStyle/>
          <a:p>
            <a:r>
              <a:rPr lang="uk-UA" dirty="0" smtClean="0"/>
              <a:t>Театр</a:t>
            </a:r>
            <a:endParaRPr lang="ru-RU" dirty="0"/>
          </a:p>
        </p:txBody>
      </p:sp>
      <p:pic>
        <p:nvPicPr>
          <p:cNvPr id="5124" name="Picture 4" descr="https://encrypted-tbn1.gstatic.com/images?q=tbn:ANd9GcTu3y2OUwgzGFF-QG_05-OlDBdu0-3uhjOIcnZEg-D7h-JNhvz0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356039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oloka.hurtom.com/photos/13072519460112827_f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7" y="18864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TmI7wYE7jZKGaKxJz741CC33yHZvp4HGZMJ7BnGIoXlG7e6AV-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39722"/>
            <a:ext cx="2705651" cy="2026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TEhUUEhQWFRUXGB0aGRgWFhQYFRcYFxcXGBcaGBcYHSggGBwlHBgYIjEhJSksLi4uHR8zODMsNygtLisBCgoKBQUFDgUFDisZExkrKysrKysrKysrKysrKysrKysrKysrKysrKysrKysrKysrKysrKysrKysrKysrKysrK//AABEIARQAtwMBIgACEQEDEQH/xAAcAAABBQEBAQAAAAAAAAAAAAAGAgMEBQcAAQj/xABAEAACAQIEAwUFBgUEAQQDAAABAhEAAwQSITEFQVEGImFxgRMykaGxB0JSwdHwI2Jy4fEUM0OCkqKywtIVFiT/xAAUAQEAAAAAAAAAAAAAAAAAAAAA/8QAFBEBAAAAAAAAAAAAAAAAAAAAAP/aAAwDAQACEQMRAD8AELY0p+3TSbU9ZWgUedcKUBXEa+lB4ToaSgr0CnLYig5jXjCnTXrLpQMrSXp1a5hQN5JrwrTxpJoIxU04B1p7JrSWFAgLS5pQSvChmgQBXop5QOdeIk0CQaQRTkUhxQeG3TeWpT2yBTDUC7Lda6lIs11BAs7VJtVGsVKG1ApBXPvXVz7ig62KXFeCvbdAqKRduhVliB5kAVVcX44ts5EhmiTrovQGOf08aG7/ABm4w77h+iwAFPUhkj4GgJcXxgFSLZBjdiVA8hmIk+QNUZ4rMFnghpE+1mCdyykyP5apLrFjJ3rxV6UFji8TnYETqIgk5cw3KqNADoQORJERFLt4giCGZOuRiP7b8iP1qEq6a7T8iDPwgVLIPeBMLpJP8oOb5yPGgJMDxjMFVhmfLLHVdc0BQMsZ9zAMGRGs1ZYfELcJAmR1oYRlMfyxzkqd58W1/wAcpNnEMpJXYjqdvCNt6AqyVzW6r+HYx5CuQ0yM2xJGuoGm1WuYCJ57ePWgjkV4Fp+KS66aUEbLrTgSuApYNBzNprXgQUoQaX7GKBdqxXV6hrqCkw40qQKjqYFOhqB0Vy60ilARQKeh/jnGSM1u0dRoW8ZgqPEVacWxnsrZc7/dHVuVBTkkZjzOg67yfjQeC33TJAJOsnXygD+9TLHBWf3VZh1iP2aI+wvZV8U/tGXMq8jAWfH9K1SxwUW1I0B6KJ9Cx/ICdfIBjidlbgWSvy/tTdvs+86rFa3csjcgdCTHr9aSEWNh8KDMj2cuch+5mnbHZK450B8Sfn9K0lQnQU60D3aDPP8A9CuESpg6mDMf3NC/ErN7DuUuqVPLoQNJB5itk9s0xNe8R4OmJt5LqZhyPMHqDyNBj9jirSp92PGfDb4/Hwop4XigwOurGR5LvJ8ZEDw+It2q7P3MFdytJU6o34h+o5/3prguLYMDPPXXWOdAfKOdeRTWGuhlBGp5+fOnc2tAkrSmSOVegyaUq6GgQumte55NJ8KUlvvUDwbSupwACuoBtTTib0yi07bEUD6mlZqQory++VWboCfhrQCHaXF+1v5QdE7o8/vfp6VIwOD9rdRIgCB6aev+apcHMg8/zP1o/wCy+EAugtvAiRJk8/P9+JDUOzzJYtLaUAAACdBykmrgYpNenUafWgz/AFOUy2p+6N9RpNROIcQO91p37inQdczbnyHx5UEnimPXOYP3j/b9+NMW788qqDixyUIBsOfhLEkn1NO4fEzzJ8tT69KC4VzE/rUixEanlsAx/KoODuTMgjToafwhnn8R40EvB2QTrmMnSQPnrRRgMMCNqHcPkzDvk/8AVj8AaK8M6wIn4Ggoe2XZlcVhnSIcd5D0YA/XasKwvDMtxlcZSDGu/wA+Xga+oCNP3pWedt+z1sXReIIDkKxE6MfdMbb6eM7jegCuHtCwd1JEVKnSoOCsMhdG3B/UH5gn1qdyigRau1MstNRAtP2LkGgW41p7LNeMZ1FIznagkW1rqTYWOddQDtun1Wo6NtUpWigVlqHxwRh7v9Py51NR5qB2jvZcM/Uwv/kQD8poBHhqAldNR59efjt8Nq0Dgd6CJ2EbGJPTy0O3WgfhsKRuDMn0/wA/SjHhr90fzMPOCYHh0+NAR4wmZHvEaD8I8elQ24Qjd+5c0AkicoMCI0M/v4yrkSAus6SflPhVjZw1m2veys52LgEDxCnQeutBQ23tQfZ2Q0bFUa58XaWj19KkJfYgfw2UeIy+USda84liXmfbBh0zaDyA08NP8VHt2O/76UBDh2JYDWpGBQtcZZOUHf1/zVd2YxYd4J1G3mJ+POrRMTmw914g5dYG0nf40Fxwu0GJde9qYMwIG3nRJhQYkkUJ4HGLbsITER8hTF/t3ZUZRLeUfOTQHdu5p+Y1qHx/Ci5Ycfynx5UH4HtsxcAWW9nMFvDy3o6w91XSRqD9DQYpj2K3VLbusMCZIZdB8QCfXzpc1O41wljixaH4mAPOFkqPWVE+PhVWGmgd3paikqsU7bNA7bYgRNIXenlGnnXnsqBy0ZFdThSK6gFLdSLdRw0VJUiKB1WqB2jUnDPAJylWOkwA6ifnUwNVf2ixJWxlUkZ2gjqFGx6iSKAaw9wyCDsB6QQBRz2eQFSSeYPrE0BWEIaG011nlrrM0e8NsfwsqHnIOp8h6UE04gzG0VT8TxXe96SPM+le4+xetnM0BTz2PQb0LYjGkExrJ/yfGguFw919UJA6xtUn/RXrQzElh/LrHnzFUdnG3FdM7kKSuaAGIUnvEK0AkCdNKNMVworYsXrby7pLKwVLinxA0KneGAOu9BVWOJeyGZfeYwPAnnR92TsC4jW2917ZWR4iKy3jXvgxkiCRBGp8DWhfZvxKHAJEHrvNA+iFbTWb0ZkkanQxsR4GhWzjsPbeDlgHU90JI8SdY8KIu32CYvmkhGEELO4JzT6Rp50FYbAZzbNubboVOZRPeRpDeOvLbQUGjcH4zYChoVlOsqwYgfjymCR1IB50a8Is5VOU90wR6j9apeEcNS/gbFnEKjJZWP5mMGdfugzynrRBw/DhEVFJgKAJPQR67UA3xPCZcb7TcA23OnIzbMHzCn9igHF4b2d17Z+4zL/4kj8q1nFYcG4SedtlHmCT9f3pWa9pDOLvnln+YEH5zQQZriaUtLy0CkeKkWX0JqI3KnVuHaKCSl3SRXVFV4MGuoB6dKcU6U0BSxQLRtajcUt5vYkbC6s/9mX9KdQwa8xBJXTcEMPNTNBE4ljLN+6llLSo5cr7XXMzMTlU6xlkxtVhgcS1tAraH9eRqow3DXXG2myMyG6HDBSRAYGTG0c6IMWAXJO00EtOHC+B7S4+QmI0hj0RNS5npHmKp+NcAw9kGMwPUTcCmNrhHdnwXbqatExZAEe8RE/hXnHSrbg5acq6Kd823jsJJOviaDPcFdIPWOhkUZ4LGEp3pga6kkn9KseIcMsEmDLcyFyweWn71qqv4UJbZyYUTr1oBLjuINy8W6/sUZdiEAdJMCRr+dCfAVz30uXUm3MwZAI6SKOrGIR2hFCydAKDQcdgrbiQQ3lrVHc4HZmXtgEnRgIYmddtTpFXXCcAVWRIOXYnn+lUPaHit2wyFh/DfryYbj8x69KC2wlhF7qmPEgEjoNav7KiBrIjnrPrQrw/iVu6VC7nkdP7UT2LWUSKBvEtl7xBOUk6b7Gshv3i7Mx3Ylj5kya2eJmge92CuXM7WLikqxARlyiDqAHkyYI3AoA+3JG2tSMPZ3mnMVw6/YbJdtsjeI0I6gjQjxBpqy3MGTQNvvpTtlZp4IDrHKmV+dA241mup8WgN66gE7TU6DTNsU6rUHgfWlBqRXs0BR2UuuVvIDlRgucmYAGbYDmTlFDN5zmjqf7U+vHDh7TwJJO8eGk1X4HFZyjnmNfOYPzBoLkgAz+4FPJxEqNDUG9ckVX4vEkmANqC/sY5rhjxqt7d46FRNkLDNHTSad4Tpqa840EvAAjn8KCJju0U2wikZV20Aj9aRwHjJLr1mqe/woHQbculWvZ/gkEtrp08fHlQafjO2xw9kNka45+6gk+Z6VG4/wARuY7BD+E1p8wYBt9Af1qR2bCNbAjVTBnXw+lWfFUy2y0aR9KDP+zPEylzK/dYGCDyrX8FisyCsk4vbt4hTcskC8gkdWA5HrRZ2C4ublsB5n50BzbNTLYK2yVMGd/hVULuoHj+VOcB4n7Q4tD/AMVxfg1m236mgkXuIm2qwczOdjUriHALGIAN22paPeXut8Rv5GRQf/qDcxSn7qmB5n+00YX8ScwB26fmaAN432KezL2JuJzWP4gHhHvemtCbjXaD8/XpW0WrwLZV5DWKiY21ZuE+1tI8aSQpPz/WgyR7YOldWnYbs1g27/sQAdpLfLXSuoPndCBS81R51pWegeY14TpV52d7H4vGkG1bK2z/AMrytuOoO7/9Z9K07gv2VYW3BxDPiGGsHuW//BTJHgWM0AB2Z7B4nF2xdGW1aOzPMsOqINx5kA9at/tH7GJhbGGu4caIPZvtqTLKxjSSc8nxA0EAbElsCAAAqiAANBpGg5aaUKfajxFLWCZXj+Jpy0C94n0gUHz9fvkGTSPbAnSpnE8L7yHRlMEdCNAaGVvFWg7igPxhicMWXXUDyk/pVJxJrltQMhM7RH5mrPgPFQLZDag7j0prE4gXG8NqCgt45x/xkx5Va8M45dXRbQPUFl/WvHwsHTapGCQzqPWgI+GcSvnu2kyE7mRv86J7PCr95f4l5yhGogKDPIRr86GuDcQuEBQZAO23PqN6O+HYo5IY+XlQZxjuy5wrtcte7zXU6eFXnZa4AsrRS1pXDZtenlQzhcILTGOu3KgJkxQALE6Ab/U/CpXZDK2Ge+N7+e43iCCtr4W1A86Bu23Ezbwb5ZzOMqgbmecfE+lFnZTHk3sZhhomFs2VUDaXsm5cPnmaPJRQQezr5nteLT8DRPxfFhbhPT+8fShvsvh8l22m+SB6gCfnNL4riDcxQtjbc0BXwq4Us5z7zn5cqbL+0YWxz1P9NJxzwqrtAFecCbuPePMwPIaflNBa4nEQDl2Xuj0rqgYd5tydz3viRXUHzYskgLJJ0AAJJPIADUnwrafs8+zdbSriMama8YZbTe7a5gsPvP56Dz1qz+yXg9i3gLN5La+1uAlrhAzk5iCM24AiIHSjV7oFAsCmheliByGvmeXoPqKiti++onc9aeVVMhTrv68zQSEPSsg+2Tidq7dtYNWm47ojxsi3HCxP4iDMevStK4pxJrNswgDnRSSMmZjALHkOZPIVjfa+0tvi2Dt/w4W8CcslyxZnLXCd2LsxnczJigo+2tgrfZl3mD40J8Ssz3gNedH/AGztSc4EhhPrz/fjQA2I3FBHs4srU3AYvXeq+4BSF01G9Ad4YhrebYj6da8t4lZj40NYHihHdapmHc5wQdz+dAe8Hw+ugP8AafDfei8WRkGWQ3xHrNZ4nGGUIw0ZToeoPI6VfYPtASupHy8N6C74liRbTU6jT99aGrF1neToo36nwFL4jjRcIzbdOpp7BWGMKgGdvdB2Uc3PQCf3NAnGMUZLzhD3sloM0BW1DO4j3FUepMba179jl5nucRZ2LNcZiWP3j/EE/L51Y2cOCzHNmOGQw2X77LmYyRJ7ptj/AK+Ail+w3ESShPeZWLf9ncfrQFHBLsYhj+5ioXZ1va4i/cP3TA9BTfD7xF4HquvnBFL+z1Jt4hv5ifrQXXaTGZQT4R8Kns/s8JaXqvzKk0I9pcVmyDq31Cn86v8AtLiMtrDjaWUb+InagtVeMJm2nLHxFeUzxIxhLajeAfoPzrqC04HYXD4azZXa2ir5wNT6mTUi7iNP2KrBfOlKa58aBxBmZZAjn+lD97tmMDinsYtD7NjNq+msIdclxTsV/ENxy63tl9U8/wA6j8T4Wl57udBcOQ5VbbNBAOug338aCPiOMnFXkbDgPYRHf2oI7x7q92dCMrXN+cbDWs1+01mt37N2P9q4jFlB90NoZPUakmZM+NSvs6c4PjN3AsSlu7bzKjc7othgZ8Vz/AcxV92/4Iblt7YIh1IU5dF/lMaAg6jbQmATrQDHHr4ZGHXVT5/5rNceneOkGiG3jy9pUbS5b7rA793Sag4y0H8CNj+tBRi5yNKin2w/WknCnlQM5D5+dTcLeYf5pFvDGplnB+dBLTEs0SQIq3wWJ/AC56/dH5VX4Xh67n/1Gri3cCr3ToPRR68/SgkXsUthTcunO33VXqdgOpoj7PK9mxcxeJCZiM0FmlEQSFTLBkyw8ZHlQr2f4QcbdF062k92ZAY/iPPKYjTYGat+1Srfv2cNaW3bSc5hdIQaKYJJ1Qag+OtBbYa1OGZybbOxuPcORrpDPbBImZCySB0oc+xLuYo+Epr4GZ+JojuZjaIBJuHOMzZVVgLaSCu+22msD0Cvs3xns+IMuoHtH3M7ljE8zC0BxxW2bWIufy3GA8sxj5EVN+zJZt3R4n5k0rtzh8t8sNriK/qO6f8A20x9mjQ1xfM/M/rQUfEnJdB+Fo+By0Q9vLuVbHgwP0NDinNfdel4+nfq8+0HU2l6gfp+lAVcR1FlTt7KfmK6o2KvSmFf8Vn590/nXtA9Min7e1RbbaU9ZaDQOu8Zf6hUi5di7PXzqNfIyyOX9qTjzqG6UGVdor88cw1+1ILARK65rYcxHU90ddTpyrWs1vF2QV1VjoSO8rDQ8+6cwmR4+dZp9oPBRbvYW7Z7gNzXc5SY18BCgRtp40S9nOK+xui2xlLjNmYWzbAIkFlUk6Sqmf5tdooM0+0DgT4bFe0EgXdTIIGcaGJ0gjXQnmJ0NDRvyehr6H7ddmxicOymPaDvIYAmO9A18D8aw4cLzSpEOJ+W486Cutmd6n2MOpqH/p2QwwqXZaguMLw5I2+de4jBKBt86ThcRpv9KeuX/hQNC2iiSAY66/Wqe9iWxd+3hrchWYBiN8s6xTfHOIwCAaLOwnZprVpbzqRevAuNwVti1cycxqSQdeg2gSF9wbhgVNFyoTEkBBlMwunhyk9OlVmFdXxvtCRAIVVMKo95YckTl906ad4iNKIvbZdWBPQlljvePe6mdo11qp7S2US+jKVVlfNAUsYT2bDOFOiEz3vA+dBXYTFF716PZ3HGaZUtGYCQNRqCNDyoT4U4s494zd12AzAqdxuOR1q6wFw/6xyFJU59mKADUg6a6HkZqv7YWQmOlGnMT97NrO5160Gt9qh7XDYe6OhU+okfQ0P9jbuTEqOTA/MVecEf2/D3TmneHpv8poXsA27yN0b86CPhjGOvKeV4/AkEUQ/aVYISxcHKQfkfyocxT5eKt0fI3yCn6UfdsMJ7TBEgSUg/CggYTEe04fZcam3cZdOhmK6q37PH9rbxGGPVXX0In5GuoCGzdmI5qDT+fnVRwy7K2v6APqKtLRkUEu6wyHnzrrxzAeX9qZzd0+Gm9OK0gdRQCfaRLjBswY20yuswQHBGggSJE+vPUCqDil0v7xRiqnvOpZRqDBPIsUy+PjyPeJX0UZXnLdlJ+6CwMZvPbY60JYjBlrIMlsqlchZgpKMG5ASA4feTtpuKC57Lds1tgWcUw9gCy28RoqoFYAK4ksq95RmOw3ka019ofZQqf9ZhhmU964E2iP8AcWOXX47VnN4lGZoDyXDEAwFHdjUQV1kRBBFEfYLtXiMMBZt/xrev8C6SoWIzexuRCT3u6ZBI0CyaCM+BS8sgCSPj++tUeK4YyGNh9KPMUmGxDM2Bm3c3uYNxlurG7WV2f+lSfDpVIRm31oBZlZZqLi8eQKuOKWoBgaUHcRuy0UBN9nvZ847Esz/7VnKzeJYnKPgrH0FatxURdU7QjAAAad6xGXTu6ZjEkdZETQ/YphiuAv3ANbmIygxMhETxEiWbmNjRHxG3N1iSAFyhix7oIBbXm3vrA028qBjEIpBZt2OgkjUASCToT94gjYyJqq7TsSuUGIDtEASCMrQYkSNNKtMZeYwFe6wP4FVF0VV0OmkEbdaru0SkhGhAQzZibYuOBlub66Lmkac4PKgDMMwXE3MygAMwAGa5lABI1Ik/5p7tnbJdbmdnBuMR3cojuiQDBE/h1GnPWovFf90gZgQdttQp03kHvfOrbjxF4wrocjBAtslsslCGBjWdRtuKAj+yviWbQ7ONR8j+de8XwWW66/haPhsfWqDsVe9jcVRpDR860TtBhJvJcG1xdf6lgfSPgaDNe0ZK4nD3RzBU+Y1Fa9hHFzDaahkB+VZh2vwhUEfgYXF9D3vlR59n+LzYfKfuaem4oAHAY04HG5/urmQ/0lSU/IeldVx9pnBCh9uqlkMBwo1/lI9YHxr2g7CYmLdrYd0/EEVeWbuvh686CRjctqy382Un+okGf/Kr/AYuVn+Wf38qC/NyPUUjC4j6kfIRUO1iJ001GhM/QUzhb8s46EHkOooLbiOCS7b7wOjBgRurLqCOhocxWZPbLqQDn7iKDkYhz7wAGntdpEjnrRRhiWUhRM76/Sgm3fu2XZbqsxGZe8D31XvCGA73da4NTO2m9BF45g4GRhDkjus/s2Y5fZoWa2TrBWSJGnMUOYjB+6EBDsB3FDd0y2bnEkgnz9K0S1gVa3Ku9u1JLhrYDBWVkdf4iw0MgERz6iqbiXCUuuoIytlDCHhwWGZDAPegpqNxI0EigHuGYq3iGFrEN7O6O6l0mIdT3T13j0nY1ctauBhbvjLdacl3QJeI3VydBd373M6Nr3gNdq+GG0xcKQM0aMdI1HnpzjlT/ZftaqfwsYntrL6OIBYaABpAksIHPqd9wdxybhgQQdQQQQeYI60K8R4cCZFaFibVm8ctu6Xt/wDHcgG4gA/23Eg3FGw1zLGkjSqZeyWIuX0TutbdgDcVxlVdZLK0MhgHdRJgCSaDRvs64f7Lh2FtzuDdPL/cJcT6OB6V1zvl3G5zwYXMQzNGUkGDkyajTWOoF3nVFOUQqgKB4aQNSBtFCSoXRA3u+yt+82jN7IEhQNddpE89dhQRcfce+c0503BOxIhSfZqZXaIjqR72j2IeLQMSpVBIIyiWuDdyD0jQ15xDKkrn0JA9zLI2OhYemuwg/diNjSr2kLKrgZe8RMEGSCJIgkwTJ5UAdxBVOZ/dzQRJZ3PuLpJ8WO/hUu5iibZ2yjKx7umbIgAhp/ABHWaXjrYJIloCBScqhYysCYIkgsujCZhtqjKCtuGCwQ+ZjcbvEOrqQuykBgAOevMUHnCLhGKuMTozAgjY6kGOorbE/i4YEalQHHoNfiJFYeLwU2vxER6rvOpjb9a2HsVjc1odPp1HxoKbtnYDWRcGsfMcxTHYTF5WKzodvEEafvxoj4hggVuWj4x5Hb5UA9m3Nu8bZ3Qx5iZH78qDVcQFdcriQevgec11N2O+gI/xXUGM3z/Ce0fejNp+IEjT4VJ7L8UzqJ5aEdPxaUMXccyXofpln6eem3gab4VjvY4qJ7jt8CwgfOBQaNg78h0+/bbSeYEiIHlS8Bf/AIp3kj5Az59apMTe9jiUcHu3VnwkRPy+lXNjVlYbdddJH96AhwzkQRqDuI+c1WdrsYqlUYNLDMp5ZlOwO8kSP+0c6fsYoRpr0/c0xxjCrfRcyiVMqw3BEfKgruHcVTVfEscxZ2dsqmIBmC6sQZ2YTRR7TOCUIDbz7MozpnF0FVcnUe7Ou3Ssudb1q6ACxKmBBQATojHQkCYHTQ7VfcI4hJUZrRKFAGuIHIA7rIGJgAK85ecaQYoCXFcIW+LiuAWkjVgzGDmt90CPvIMwMHXas8452Nykvbg2+igk8tSqzAOu/QdRWj4e6zHMwOghTKQVUlJy5p1b+XmJ61EdFZir3mKqSphGLac+85HdAkjJttMGgzLgrmzcENzAIIABB07wnfXfQ/lqPBcPlB56K3Lfflz0X41AxfCLSqXCHMULS5JK5AHIASFUyDsJ0Ou1FWBCnIROoYcyCdx1GynY+FA5dUd4zuqkbakSNz4AaeNDOHs9zKWyhYViQxgI3spYCOVsnf050WbKu8DMvPU8pj+k0JYl8huQNRcOsgZS6IwgEGZOflsD6hW8RNvJPfJgafwl7zAjLPeJES2YaGFiZ1jDFf8A8zMqMQFfRWVuhk6zGVWkDveFNYyGln56KokAA945RMlmjMREEAEamD2EuL7NhlBXMdN5GRx01PeoGMq5wrBVytqlx8yxnMK2Y94AE/PrScHYARkYT7i6KQDmLIAT7pPdGukyKkWwVSVYi2vtBlFtgYYI+pIhgx+ESK94iud8jJcHfykBkALKUYBirT7rGDy35UFFY4Ybi5zvbOgO5P3p8ievWjX7OcdDNabQ7jzFC+I/hpfyxJI3JOXvMNSRmbWB4yNBM1I4Pi/Y4m27aAx4bjWg17H2pAbTaD+VZn2kw5sYlboHdO/7/fKtRwtwOkgyCKHO13DfaWiYmPyoJ3AMdNsMDIiuoU7GcRy5rZO2o8v7fpXUGddreHm2zKdx7p6jl8P3tQzcu5gDzH7mjzjTB7UTnQe6x99P5X8uu/Ws+xAysaDRLrnE4Bbg1e3Deq6MPkak8JxBuJuYiZGpjeqr7PcWGW5aOs6gf1CPyr3gbZLj2zHcYjX8LSy/PN8qAt4LjVOg5epohdcyspgSCJmCNI5aigbCRbvEAgzrpHPbXnrRlgMSYUxM+J5fKgBOIWrlo9/MQCVzCSMsSNz59d6j4PFgzmZiJ0VoCiO7MxpEkemvKCjtWwzezIguJUmB3t109P3Gmd3TknIsdQQSeW+m3XoZoDfhXFlEMwViqEkhsw1K5ZlRDqQ224YnXSrrF3VAdmZwxMglhoW7wIIggrEwdRAHSs4scQJQDUjcqCAGMzJ5jbl+Inwq4/8Ay8BWDFIXKIXM25B7wGhK5Rp0oCEXX9ohKsUzZWbIcxU91gSdRAMmTEc+dE3Z+4PZpm99SATB+7pqYAgQ3gO8OeoHY4mbm63bh5liAJIA+8QfDTwow7N3RmcOBJgnVSMz5W3I/EGG5kjlFAVXU0bnDBo8/lzNCfFgBdbOVXMAZYEqMpZdg0/8y/3oyy5hy76QfPbr4/KhzjIOe3cEgtIGmslTAAJGuYJy32IGtAG8exhEgXbkH8FoqNgFjTkF09aj8HuFg2VrkyoUlRmBud05cwjb0ru0+JIAh9RoVBYfh0AOsSAIO3yMTs+7gsdWPdOp0lWEz8T4CKAl4ZhyqKjA/dUl2AALBgNUBOXu7xp1iq1sOFJuLCkydc9wgi1O5gkEgmeU+FWvt7dx1/2bpU6x3yoRgcwM6qwJB02Mb11++rsrKzkhSRlW2FAVyjmGXVQmk5jB5a0FVwzDo14bsrq2jIVzHIDqrbxmMEAzuDvTvG+GZrZYe8u3psf31qPYJtlGJyqNFge6gBQRAOghdhGg8TV7wHAsLbLcABc5o0kFgJkjfUfXXkAsOw3F89pZOsQRPMaUWuoYQdjWWcLuHC4t0Oiscw/P61p+GuhlBHMSKDN+1XDXwl721r3T8AT1rq0DiFhbi5XEj9K6gyLjXDBq9m5M7jTXzHOs+4mhDGRFHWLwDZdCPMafSg7iyMCc2tAnszxH2GIRp7pMH1/vFEvaIBMYrj3bkfHcfP60CmibHYv22Etv9+33T102NAX3Sv8ADuDkchjnp3aIOE4gMoIHiP38aDuD4zPaUjWYkH8QI/SrvheO7xgQASPhoaAtvYRLyZXQN0nUfOsx7T8Ga2zBIA95SSSCDuJ597/3CtOwl1LlsoQCCCDM6z4TVBx7glxbRJysqsdRoVRt8w56w2kagaUGW3rbbmQZ0iBMb/UfXlS8Ni57hYgnaSBDDQTPLl6jppZcTwwzwVUnTkWyTGmbzkEfsU+KsxO8DmSNxuP09aCXhOJPbuIXMjWJO89Tv+/GjvsdxtRdQwBEoST5Mst4meU7eZzi+2dOrDUk9f8AEfPpS+FY/IwIIGnTSQQRpPh9aD6awWIDKSPutPiFPUQIMSYPKJiqrtFh2FtyNrbZxyEBhcjcTtGum2h1qF2N497YJMAOkc5mBp0EQfU+EkjxFvOF1OsqSJ3WY/8Al65elBlPaLhYALBhlB0yC48CQp36DxPyqp4bjArLOvI9xo303+vnR1dwC/7TiIOWVUMcoAyxLGT7PlBMg7xBAeP8P9ke6DB6hd9c0ECCojflIBE0F23FHAZSDLGe6VXOxX2QIOkGVWRImCedQ8TjQyAKDakd0NcLAZ/fXVjoWWYPP0qouXiwVtI5yhZhyPPSNCNjq3lSrN1u9BKe0H3ck+93Ik8nEGI38qC4HEQ4eVtJJDKqKpAlQ0TABAZIKsNzzFE1jjC+0tpJJcSCIy7TEzzGulA+JgAZ9Nd9S3e1JhV70NPxFOcKYyS0lrWwjZQTrBg6E8/DqaAq7TYTOvtFIzJ3vMbMPhV72K4oHTITqOu9ClrjSOuvPQxqD1qJgMf7G8GU6Tr4jkfOKDVcXaM6V5XvCcet+2GBE8/OvKDCjagaMw8mb9aHeJuQTqT515XUFWTU3hFwxcT7pWT5iurqC27LX2AdZ0Go8DRVgrYGu5k7+JX9a6uoCHCXmDjXl+cVeLiSxFtgCroZ3neNNa6uoBBcKty339YEDwBCk/E6+dBQAfOSAIJjKABvP1JryuoIxs98anvROv4s/wD9BVXcYzFdXUBx2B4jcXQHZpHUbN66j5mttwt0tbuTyGYakagSNj1UV1dQVvHkAy3B7zJJ8IKwB0Heb40Otg0ulmuDMe4sHbvFgT1nurrPIV1dQDuN4ei3LiLIUOAPCVU/HvEVT38EoLdVZte7OhK6mOgryuoGsbjGLhDswWdx72jbcj08BXhuFbmh0MBhJhg2jZuZn8q6uoLNMMEtgCTInWOnyqvvmDpXtdQW/Z/jN2y/cbQ8jttXV1d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ata:image/jpeg;base64,/9j/4AAQSkZJRgABAQAAAQABAAD/2wCEAAkGBxQTEhUUEhQWFRUXGB0aGRgWFhQYFRcYFxcXGBcaGBcYHSggGBwlHBgYIjEhJSksLi4uHR8zODMsNygtLisBCgoKBQUFDgUFDisZExkrKysrKysrKysrKysrKysrKysrKysrKysrKysrKysrKysrKysrKysrKysrKysrKysrK//AABEIARQAtwMBIgACEQEDEQH/xAAcAAABBQEBAQAAAAAAAAAAAAAGAgMEBQcAAQj/xABAEAACAQIEAwUFBgUEAQQDAAABAhEAAwQSITEFQVEGImFxgRMykaGxB0JSwdHwI2Jy4fEUM0OCkqKywtIVFiT/xAAUAQEAAAAAAAAAAAAAAAAAAAAA/8QAFBEBAAAAAAAAAAAAAAAAAAAAAP/aAAwDAQACEQMRAD8AELY0p+3TSbU9ZWgUedcKUBXEa+lB4ToaSgr0CnLYig5jXjCnTXrLpQMrSXp1a5hQN5JrwrTxpJoIxU04B1p7JrSWFAgLS5pQSvChmgQBXop5QOdeIk0CQaQRTkUhxQeG3TeWpT2yBTDUC7Lda6lIs11BAs7VJtVGsVKG1ApBXPvXVz7ig62KXFeCvbdAqKRduhVliB5kAVVcX44ts5EhmiTrovQGOf08aG7/ABm4w77h+iwAFPUhkj4GgJcXxgFSLZBjdiVA8hmIk+QNUZ4rMFnghpE+1mCdyykyP5apLrFjJ3rxV6UFji8TnYETqIgk5cw3KqNADoQORJERFLt4giCGZOuRiP7b8iP1qEq6a7T8iDPwgVLIPeBMLpJP8oOb5yPGgJMDxjMFVhmfLLHVdc0BQMsZ9zAMGRGs1ZYfELcJAmR1oYRlMfyxzkqd58W1/wAcpNnEMpJXYjqdvCNt6AqyVzW6r+HYx5CuQ0yM2xJGuoGm1WuYCJ57ePWgjkV4Fp+KS66aUEbLrTgSuApYNBzNprXgQUoQaX7GKBdqxXV6hrqCkw40qQKjqYFOhqB0Vy60ilARQKeh/jnGSM1u0dRoW8ZgqPEVacWxnsrZc7/dHVuVBTkkZjzOg67yfjQeC33TJAJOsnXygD+9TLHBWf3VZh1iP2aI+wvZV8U/tGXMq8jAWfH9K1SxwUW1I0B6KJ9Cx/ICdfIBjidlbgWSvy/tTdvs+86rFa3csjcgdCTHr9aSEWNh8KDMj2cuch+5mnbHZK450B8Sfn9K0lQnQU60D3aDPP8A9CuESpg6mDMf3NC/ErN7DuUuqVPLoQNJB5itk9s0xNe8R4OmJt5LqZhyPMHqDyNBj9jirSp92PGfDb4/Hwop4XigwOurGR5LvJ8ZEDw+It2q7P3MFdytJU6o34h+o5/3prguLYMDPPXXWOdAfKOdeRTWGuhlBGp5+fOnc2tAkrSmSOVegyaUq6GgQumte55NJ8KUlvvUDwbSupwACuoBtTTib0yi07bEUD6mlZqQory++VWboCfhrQCHaXF+1v5QdE7o8/vfp6VIwOD9rdRIgCB6aev+apcHMg8/zP1o/wCy+EAugtvAiRJk8/P9+JDUOzzJYtLaUAAACdBykmrgYpNenUafWgz/AFOUy2p+6N9RpNROIcQO91p37inQdczbnyHx5UEnimPXOYP3j/b9+NMW788qqDixyUIBsOfhLEkn1NO4fEzzJ8tT69KC4VzE/rUixEanlsAx/KoODuTMgjToafwhnn8R40EvB2QTrmMnSQPnrRRgMMCNqHcPkzDvk/8AVj8AaK8M6wIn4Ggoe2XZlcVhnSIcd5D0YA/XasKwvDMtxlcZSDGu/wA+Xga+oCNP3pWedt+z1sXReIIDkKxE6MfdMbb6eM7jegCuHtCwd1JEVKnSoOCsMhdG3B/UH5gn1qdyigRau1MstNRAtP2LkGgW41p7LNeMZ1FIznagkW1rqTYWOddQDtun1Wo6NtUpWigVlqHxwRh7v9Py51NR5qB2jvZcM/Uwv/kQD8poBHhqAldNR59efjt8Nq0Dgd6CJ2EbGJPTy0O3WgfhsKRuDMn0/wA/SjHhr90fzMPOCYHh0+NAR4wmZHvEaD8I8elQ24Qjd+5c0AkicoMCI0M/v4yrkSAus6SflPhVjZw1m2veys52LgEDxCnQeutBQ23tQfZ2Q0bFUa58XaWj19KkJfYgfw2UeIy+USda84liXmfbBh0zaDyA08NP8VHt2O/76UBDh2JYDWpGBQtcZZOUHf1/zVd2YxYd4J1G3mJ+POrRMTmw914g5dYG0nf40Fxwu0GJde9qYMwIG3nRJhQYkkUJ4HGLbsITER8hTF/t3ZUZRLeUfOTQHdu5p+Y1qHx/Ci5Ycfynx5UH4HtsxcAWW9nMFvDy3o6w91XSRqD9DQYpj2K3VLbusMCZIZdB8QCfXzpc1O41wljixaH4mAPOFkqPWVE+PhVWGmgd3paikqsU7bNA7bYgRNIXenlGnnXnsqBy0ZFdThSK6gFLdSLdRw0VJUiKB1WqB2jUnDPAJylWOkwA6ifnUwNVf2ixJWxlUkZ2gjqFGx6iSKAaw9wyCDsB6QQBRz2eQFSSeYPrE0BWEIaG011nlrrM0e8NsfwsqHnIOp8h6UE04gzG0VT8TxXe96SPM+le4+xetnM0BTz2PQb0LYjGkExrJ/yfGguFw919UJA6xtUn/RXrQzElh/LrHnzFUdnG3FdM7kKSuaAGIUnvEK0AkCdNKNMVworYsXrby7pLKwVLinxA0KneGAOu9BVWOJeyGZfeYwPAnnR92TsC4jW2917ZWR4iKy3jXvgxkiCRBGp8DWhfZvxKHAJEHrvNA+iFbTWb0ZkkanQxsR4GhWzjsPbeDlgHU90JI8SdY8KIu32CYvmkhGEELO4JzT6Rp50FYbAZzbNubboVOZRPeRpDeOvLbQUGjcH4zYChoVlOsqwYgfjymCR1IB50a8Is5VOU90wR6j9apeEcNS/gbFnEKjJZWP5mMGdfugzynrRBw/DhEVFJgKAJPQR67UA3xPCZcb7TcA23OnIzbMHzCn9igHF4b2d17Z+4zL/4kj8q1nFYcG4SedtlHmCT9f3pWa9pDOLvnln+YEH5zQQZriaUtLy0CkeKkWX0JqI3KnVuHaKCSl3SRXVFV4MGuoB6dKcU6U0BSxQLRtajcUt5vYkbC6s/9mX9KdQwa8xBJXTcEMPNTNBE4ljLN+6llLSo5cr7XXMzMTlU6xlkxtVhgcS1tAraH9eRqow3DXXG2myMyG6HDBSRAYGTG0c6IMWAXJO00EtOHC+B7S4+QmI0hj0RNS5npHmKp+NcAw9kGMwPUTcCmNrhHdnwXbqatExZAEe8RE/hXnHSrbg5acq6Kd823jsJJOviaDPcFdIPWOhkUZ4LGEp3pga6kkn9KseIcMsEmDLcyFyweWn71qqv4UJbZyYUTr1oBLjuINy8W6/sUZdiEAdJMCRr+dCfAVz30uXUm3MwZAI6SKOrGIR2hFCydAKDQcdgrbiQQ3lrVHc4HZmXtgEnRgIYmddtTpFXXCcAVWRIOXYnn+lUPaHit2wyFh/DfryYbj8x69KC2wlhF7qmPEgEjoNav7KiBrIjnrPrQrw/iVu6VC7nkdP7UT2LWUSKBvEtl7xBOUk6b7Gshv3i7Mx3Ylj5kya2eJmge92CuXM7WLikqxARlyiDqAHkyYI3AoA+3JG2tSMPZ3mnMVw6/YbJdtsjeI0I6gjQjxBpqy3MGTQNvvpTtlZp4IDrHKmV+dA241mup8WgN66gE7TU6DTNsU6rUHgfWlBqRXs0BR2UuuVvIDlRgucmYAGbYDmTlFDN5zmjqf7U+vHDh7TwJJO8eGk1X4HFZyjnmNfOYPzBoLkgAz+4FPJxEqNDUG9ckVX4vEkmANqC/sY5rhjxqt7d46FRNkLDNHTSad4Tpqa840EvAAjn8KCJju0U2wikZV20Aj9aRwHjJLr1mqe/woHQbculWvZ/gkEtrp08fHlQafjO2xw9kNka45+6gk+Z6VG4/wARuY7BD+E1p8wYBt9Af1qR2bCNbAjVTBnXw+lWfFUy2y0aR9KDP+zPEylzK/dYGCDyrX8FisyCsk4vbt4hTcskC8gkdWA5HrRZ2C4ublsB5n50BzbNTLYK2yVMGd/hVULuoHj+VOcB4n7Q4tD/AMVxfg1m236mgkXuIm2qwczOdjUriHALGIAN22paPeXut8Rv5GRQf/qDcxSn7qmB5n+00YX8ScwB26fmaAN432KezL2JuJzWP4gHhHvemtCbjXaD8/XpW0WrwLZV5DWKiY21ZuE+1tI8aSQpPz/WgyR7YOldWnYbs1g27/sQAdpLfLXSuoPndCBS81R51pWegeY14TpV52d7H4vGkG1bK2z/AMrytuOoO7/9Z9K07gv2VYW3BxDPiGGsHuW//BTJHgWM0AB2Z7B4nF2xdGW1aOzPMsOqINx5kA9at/tH7GJhbGGu4caIPZvtqTLKxjSSc8nxA0EAbElsCAAAqiAANBpGg5aaUKfajxFLWCZXj+Jpy0C94n0gUHz9fvkGTSPbAnSpnE8L7yHRlMEdCNAaGVvFWg7igPxhicMWXXUDyk/pVJxJrltQMhM7RH5mrPgPFQLZDag7j0prE4gXG8NqCgt45x/xkx5Va8M45dXRbQPUFl/WvHwsHTapGCQzqPWgI+GcSvnu2kyE7mRv86J7PCr95f4l5yhGogKDPIRr86GuDcQuEBQZAO23PqN6O+HYo5IY+XlQZxjuy5wrtcte7zXU6eFXnZa4AsrRS1pXDZtenlQzhcILTGOu3KgJkxQALE6Ab/U/CpXZDK2Ge+N7+e43iCCtr4W1A86Bu23Ezbwb5ZzOMqgbmecfE+lFnZTHk3sZhhomFs2VUDaXsm5cPnmaPJRQQezr5nteLT8DRPxfFhbhPT+8fShvsvh8l22m+SB6gCfnNL4riDcxQtjbc0BXwq4Us5z7zn5cqbL+0YWxz1P9NJxzwqrtAFecCbuPePMwPIaflNBa4nEQDl2Xuj0rqgYd5tydz3viRXUHzYskgLJJ0AAJJPIADUnwrafs8+zdbSriMama8YZbTe7a5gsPvP56Dz1qz+yXg9i3gLN5La+1uAlrhAzk5iCM24AiIHSjV7oFAsCmheliByGvmeXoPqKiti++onc9aeVVMhTrv68zQSEPSsg+2Tidq7dtYNWm47ojxsi3HCxP4iDMevStK4pxJrNswgDnRSSMmZjALHkOZPIVjfa+0tvi2Dt/w4W8CcslyxZnLXCd2LsxnczJigo+2tgrfZl3mD40J8Ssz3gNedH/AGztSc4EhhPrz/fjQA2I3FBHs4srU3AYvXeq+4BSF01G9Ad4YhrebYj6da8t4lZj40NYHihHdapmHc5wQdz+dAe8Hw+ugP8AafDfei8WRkGWQ3xHrNZ4nGGUIw0ZToeoPI6VfYPtASupHy8N6C74liRbTU6jT99aGrF1neToo36nwFL4jjRcIzbdOpp7BWGMKgGdvdB2Uc3PQCf3NAnGMUZLzhD3sloM0BW1DO4j3FUepMba179jl5nucRZ2LNcZiWP3j/EE/L51Y2cOCzHNmOGQw2X77LmYyRJ7ptj/AK+Ail+w3ESShPeZWLf9ncfrQFHBLsYhj+5ioXZ1va4i/cP3TA9BTfD7xF4HquvnBFL+z1Jt4hv5ifrQXXaTGZQT4R8Kns/s8JaXqvzKk0I9pcVmyDq31Cn86v8AtLiMtrDjaWUb+InagtVeMJm2nLHxFeUzxIxhLajeAfoPzrqC04HYXD4azZXa2ir5wNT6mTUi7iNP2KrBfOlKa58aBxBmZZAjn+lD97tmMDinsYtD7NjNq+msIdclxTsV/ENxy63tl9U8/wA6j8T4Wl57udBcOQ5VbbNBAOug338aCPiOMnFXkbDgPYRHf2oI7x7q92dCMrXN+cbDWs1+01mt37N2P9q4jFlB90NoZPUakmZM+NSvs6c4PjN3AsSlu7bzKjc7othgZ8Vz/AcxV92/4Iblt7YIh1IU5dF/lMaAg6jbQmATrQDHHr4ZGHXVT5/5rNceneOkGiG3jy9pUbS5b7rA793Sag4y0H8CNj+tBRi5yNKin2w/WknCnlQM5D5+dTcLeYf5pFvDGplnB+dBLTEs0SQIq3wWJ/AC56/dH5VX4Xh67n/1Gri3cCr3ToPRR68/SgkXsUthTcunO33VXqdgOpoj7PK9mxcxeJCZiM0FmlEQSFTLBkyw8ZHlQr2f4QcbdF062k92ZAY/iPPKYjTYGat+1Srfv2cNaW3bSc5hdIQaKYJJ1Qag+OtBbYa1OGZybbOxuPcORrpDPbBImZCySB0oc+xLuYo+Epr4GZ+JojuZjaIBJuHOMzZVVgLaSCu+22msD0Cvs3xns+IMuoHtH3M7ljE8zC0BxxW2bWIufy3GA8sxj5EVN+zJZt3R4n5k0rtzh8t8sNriK/qO6f8A20x9mjQ1xfM/M/rQUfEnJdB+Fo+By0Q9vLuVbHgwP0NDinNfdel4+nfq8+0HU2l6gfp+lAVcR1FlTt7KfmK6o2KvSmFf8Vn590/nXtA9Min7e1RbbaU9ZaDQOu8Zf6hUi5di7PXzqNfIyyOX9qTjzqG6UGVdor88cw1+1ILARK65rYcxHU90ddTpyrWs1vF2QV1VjoSO8rDQ8+6cwmR4+dZp9oPBRbvYW7Z7gNzXc5SY18BCgRtp40S9nOK+xui2xlLjNmYWzbAIkFlUk6Sqmf5tdooM0+0DgT4bFe0EgXdTIIGcaGJ0gjXQnmJ0NDRvyehr6H7ddmxicOymPaDvIYAmO9A18D8aw4cLzSpEOJ+W486Cutmd6n2MOpqH/p2QwwqXZaguMLw5I2+de4jBKBt86ThcRpv9KeuX/hQNC2iiSAY66/Wqe9iWxd+3hrchWYBiN8s6xTfHOIwCAaLOwnZprVpbzqRevAuNwVti1cycxqSQdeg2gSF9wbhgVNFyoTEkBBlMwunhyk9OlVmFdXxvtCRAIVVMKo95YckTl906ad4iNKIvbZdWBPQlljvePe6mdo11qp7S2US+jKVVlfNAUsYT2bDOFOiEz3vA+dBXYTFF716PZ3HGaZUtGYCQNRqCNDyoT4U4s494zd12AzAqdxuOR1q6wFw/6xyFJU59mKADUg6a6HkZqv7YWQmOlGnMT97NrO5160Gt9qh7XDYe6OhU+okfQ0P9jbuTEqOTA/MVecEf2/D3TmneHpv8poXsA27yN0b86CPhjGOvKeV4/AkEUQ/aVYISxcHKQfkfyocxT5eKt0fI3yCn6UfdsMJ7TBEgSUg/CggYTEe04fZcam3cZdOhmK6q37PH9rbxGGPVXX0In5GuoCGzdmI5qDT+fnVRwy7K2v6APqKtLRkUEu6wyHnzrrxzAeX9qZzd0+Gm9OK0gdRQCfaRLjBswY20yuswQHBGggSJE+vPUCqDil0v7xRiqnvOpZRqDBPIsUy+PjyPeJX0UZXnLdlJ+6CwMZvPbY60JYjBlrIMlsqlchZgpKMG5ASA4feTtpuKC57Lds1tgWcUw9gCy28RoqoFYAK4ksq95RmOw3ka019ofZQqf9ZhhmU964E2iP8AcWOXX47VnN4lGZoDyXDEAwFHdjUQV1kRBBFEfYLtXiMMBZt/xrev8C6SoWIzexuRCT3u6ZBI0CyaCM+BS8sgCSPj++tUeK4YyGNh9KPMUmGxDM2Bm3c3uYNxlurG7WV2f+lSfDpVIRm31oBZlZZqLi8eQKuOKWoBgaUHcRuy0UBN9nvZ847Esz/7VnKzeJYnKPgrH0FatxURdU7QjAAAad6xGXTu6ZjEkdZETQ/YphiuAv3ANbmIygxMhETxEiWbmNjRHxG3N1iSAFyhix7oIBbXm3vrA028qBjEIpBZt2OgkjUASCToT94gjYyJqq7TsSuUGIDtEASCMrQYkSNNKtMZeYwFe6wP4FVF0VV0OmkEbdaru0SkhGhAQzZibYuOBlub66Lmkac4PKgDMMwXE3MygAMwAGa5lABI1Ik/5p7tnbJdbmdnBuMR3cojuiQDBE/h1GnPWovFf90gZgQdttQp03kHvfOrbjxF4wrocjBAtslsslCGBjWdRtuKAj+yviWbQ7ONR8j+de8XwWW66/haPhsfWqDsVe9jcVRpDR860TtBhJvJcG1xdf6lgfSPgaDNe0ZK4nD3RzBU+Y1Fa9hHFzDaahkB+VZh2vwhUEfgYXF9D3vlR59n+LzYfKfuaem4oAHAY04HG5/urmQ/0lSU/IeldVx9pnBCh9uqlkMBwo1/lI9YHxr2g7CYmLdrYd0/EEVeWbuvh686CRjctqy382Un+okGf/Kr/AYuVn+Wf38qC/NyPUUjC4j6kfIRUO1iJ001GhM/QUzhb8s46EHkOooLbiOCS7b7wOjBgRurLqCOhocxWZPbLqQDn7iKDkYhz7wAGntdpEjnrRRhiWUhRM76/Sgm3fu2XZbqsxGZe8D31XvCGA73da4NTO2m9BF45g4GRhDkjus/s2Y5fZoWa2TrBWSJGnMUOYjB+6EBDsB3FDd0y2bnEkgnz9K0S1gVa3Ku9u1JLhrYDBWVkdf4iw0MgERz6iqbiXCUuuoIytlDCHhwWGZDAPegpqNxI0EigHuGYq3iGFrEN7O6O6l0mIdT3T13j0nY1ctauBhbvjLdacl3QJeI3VydBd373M6Nr3gNdq+GG0xcKQM0aMdI1HnpzjlT/ZftaqfwsYntrL6OIBYaABpAksIHPqd9wdxybhgQQdQQQQeYI60K8R4cCZFaFibVm8ctu6Xt/wDHcgG4gA/23Eg3FGw1zLGkjSqZeyWIuX0TutbdgDcVxlVdZLK0MhgHdRJgCSaDRvs64f7Lh2FtzuDdPL/cJcT6OB6V1zvl3G5zwYXMQzNGUkGDkyajTWOoF3nVFOUQqgKB4aQNSBtFCSoXRA3u+yt+82jN7IEhQNddpE89dhQRcfce+c0503BOxIhSfZqZXaIjqR72j2IeLQMSpVBIIyiWuDdyD0jQ15xDKkrn0JA9zLI2OhYemuwg/diNjSr2kLKrgZe8RMEGSCJIgkwTJ5UAdxBVOZ/dzQRJZ3PuLpJ8WO/hUu5iibZ2yjKx7umbIgAhp/ABHWaXjrYJIloCBScqhYysCYIkgsujCZhtqjKCtuGCwQ+ZjcbvEOrqQuykBgAOevMUHnCLhGKuMTozAgjY6kGOorbE/i4YEalQHHoNfiJFYeLwU2vxER6rvOpjb9a2HsVjc1odPp1HxoKbtnYDWRcGsfMcxTHYTF5WKzodvEEafvxoj4hggVuWj4x5Hb5UA9m3Nu8bZ3Qx5iZH78qDVcQFdcriQevgec11N2O+gI/xXUGM3z/Ce0fejNp+IEjT4VJ7L8UzqJ5aEdPxaUMXccyXofpln6eem3gab4VjvY4qJ7jt8CwgfOBQaNg78h0+/bbSeYEiIHlS8Bf/AIp3kj5Az59apMTe9jiUcHu3VnwkRPy+lXNjVlYbdddJH96AhwzkQRqDuI+c1WdrsYqlUYNLDMp5ZlOwO8kSP+0c6fsYoRpr0/c0xxjCrfRcyiVMqw3BEfKgruHcVTVfEscxZ2dsqmIBmC6sQZ2YTRR7TOCUIDbz7MozpnF0FVcnUe7Ou3Ssudb1q6ACxKmBBQATojHQkCYHTQ7VfcI4hJUZrRKFAGuIHIA7rIGJgAK85ecaQYoCXFcIW+LiuAWkjVgzGDmt90CPvIMwMHXas8452Nykvbg2+igk8tSqzAOu/QdRWj4e6zHMwOghTKQVUlJy5p1b+XmJ61EdFZir3mKqSphGLac+85HdAkjJttMGgzLgrmzcENzAIIABB07wnfXfQ/lqPBcPlB56K3Lfflz0X41AxfCLSqXCHMULS5JK5AHIASFUyDsJ0Ou1FWBCnIROoYcyCdx1GynY+FA5dUd4zuqkbakSNz4AaeNDOHs9zKWyhYViQxgI3spYCOVsnf050WbKu8DMvPU8pj+k0JYl8huQNRcOsgZS6IwgEGZOflsD6hW8RNvJPfJgafwl7zAjLPeJES2YaGFiZ1jDFf8A8zMqMQFfRWVuhk6zGVWkDveFNYyGln56KokAA945RMlmjMREEAEamD2EuL7NhlBXMdN5GRx01PeoGMq5wrBVytqlx8yxnMK2Y94AE/PrScHYARkYT7i6KQDmLIAT7pPdGukyKkWwVSVYi2vtBlFtgYYI+pIhgx+ESK94iud8jJcHfykBkALKUYBirT7rGDy35UFFY4Ybi5zvbOgO5P3p8ievWjX7OcdDNabQ7jzFC+I/hpfyxJI3JOXvMNSRmbWB4yNBM1I4Pi/Y4m27aAx4bjWg17H2pAbTaD+VZn2kw5sYlboHdO/7/fKtRwtwOkgyCKHO13DfaWiYmPyoJ3AMdNsMDIiuoU7GcRy5rZO2o8v7fpXUGddreHm2zKdx7p6jl8P3tQzcu5gDzH7mjzjTB7UTnQe6x99P5X8uu/Ws+xAysaDRLrnE4Bbg1e3Deq6MPkak8JxBuJuYiZGpjeqr7PcWGW5aOs6gf1CPyr3gbZLj2zHcYjX8LSy/PN8qAt4LjVOg5epohdcyspgSCJmCNI5aigbCRbvEAgzrpHPbXnrRlgMSYUxM+J5fKgBOIWrlo9/MQCVzCSMsSNz59d6j4PFgzmZiJ0VoCiO7MxpEkemvKCjtWwzezIguJUmB3t109P3Gmd3TknIsdQQSeW+m3XoZoDfhXFlEMwViqEkhsw1K5ZlRDqQ224YnXSrrF3VAdmZwxMglhoW7wIIggrEwdRAHSs4scQJQDUjcqCAGMzJ5jbl+Inwq4/8Ay8BWDFIXKIXM25B7wGhK5Rp0oCEXX9ohKsUzZWbIcxU91gSdRAMmTEc+dE3Z+4PZpm99SATB+7pqYAgQ3gO8OeoHY4mbm63bh5liAJIA+8QfDTwow7N3RmcOBJgnVSMz5W3I/EGG5kjlFAVXU0bnDBo8/lzNCfFgBdbOVXMAZYEqMpZdg0/8y/3oyy5hy76QfPbr4/KhzjIOe3cEgtIGmslTAAJGuYJy32IGtAG8exhEgXbkH8FoqNgFjTkF09aj8HuFg2VrkyoUlRmBud05cwjb0ru0+JIAh9RoVBYfh0AOsSAIO3yMTs+7gsdWPdOp0lWEz8T4CKAl4ZhyqKjA/dUl2AALBgNUBOXu7xp1iq1sOFJuLCkydc9wgi1O5gkEgmeU+FWvt7dx1/2bpU6x3yoRgcwM6qwJB02Mb11++rsrKzkhSRlW2FAVyjmGXVQmk5jB5a0FVwzDo14bsrq2jIVzHIDqrbxmMEAzuDvTvG+GZrZYe8u3psf31qPYJtlGJyqNFge6gBQRAOghdhGg8TV7wHAsLbLcABc5o0kFgJkjfUfXXkAsOw3F89pZOsQRPMaUWuoYQdjWWcLuHC4t0Oiscw/P61p+GuhlBHMSKDN+1XDXwl721r3T8AT1rq0DiFhbi5XEj9K6gyLjXDBq9m5M7jTXzHOs+4mhDGRFHWLwDZdCPMafSg7iyMCc2tAnszxH2GIRp7pMH1/vFEvaIBMYrj3bkfHcfP60CmibHYv22Etv9+33T102NAX3Sv8ADuDkchjnp3aIOE4gMoIHiP38aDuD4zPaUjWYkH8QI/SrvheO7xgQASPhoaAtvYRLyZXQN0nUfOsx7T8Ga2zBIA95SSSCDuJ597/3CtOwl1LlsoQCCCDM6z4TVBx7glxbRJysqsdRoVRt8w56w2kagaUGW3rbbmQZ0iBMb/UfXlS8Ni57hYgnaSBDDQTPLl6jppZcTwwzwVUnTkWyTGmbzkEfsU+KsxO8DmSNxuP09aCXhOJPbuIXMjWJO89Tv+/GjvsdxtRdQwBEoST5Mst4meU7eZzi+2dOrDUk9f8AEfPpS+FY/IwIIGnTSQQRpPh9aD6awWIDKSPutPiFPUQIMSYPKJiqrtFh2FtyNrbZxyEBhcjcTtGum2h1qF2N497YJMAOkc5mBp0EQfU+EkjxFvOF1OsqSJ3WY/8Al65elBlPaLhYALBhlB0yC48CQp36DxPyqp4bjArLOvI9xo303+vnR1dwC/7TiIOWVUMcoAyxLGT7PlBMg7xBAeP8P9ke6DB6hd9c0ECCojflIBE0F23FHAZSDLGe6VXOxX2QIOkGVWRImCedQ8TjQyAKDakd0NcLAZ/fXVjoWWYPP0qouXiwVtI5yhZhyPPSNCNjq3lSrN1u9BKe0H3ck+93Ik8nEGI38qC4HEQ4eVtJJDKqKpAlQ0TABAZIKsNzzFE1jjC+0tpJJcSCIy7TEzzGulA+JgAZ9Nd9S3e1JhV70NPxFOcKYyS0lrWwjZQTrBg6E8/DqaAq7TYTOvtFIzJ3vMbMPhV72K4oHTITqOu9ClrjSOuvPQxqD1qJgMf7G8GU6Tr4jkfOKDVcXaM6V5XvCcet+2GBE8/OvKDCjagaMw8mb9aHeJuQTqT515XUFWTU3hFwxcT7pWT5iurqC27LX2AdZ0Go8DRVgrYGu5k7+JX9a6uoCHCXmDjXl+cVeLiSxFtgCroZ3neNNa6uoBBcKty339YEDwBCk/E6+dBQAfOSAIJjKABvP1JryuoIxs98anvROv4s/wD9BVXcYzFdXUBx2B4jcXQHZpHUbN66j5mttwt0tbuTyGYakagSNj1UV1dQVvHkAy3B7zJJ8IKwB0Heb40Otg0ulmuDMe4sHbvFgT1nurrPIV1dQDuN4ei3LiLIUOAPCVU/HvEVT38EoLdVZte7OhK6mOgryuoGsbjGLhDswWdx72jbcj08BXhuFbmh0MBhJhg2jZuZn8q6uoLNMMEtgCTInWOnyqvvmDpXtdQW/Z/jN2y/cbQ8jttXV1d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ata:image/jpeg;base64,/9j/4AAQSkZJRgABAQAAAQABAAD/2wCEAAkGBxQTEhUUEhQWFRUXGB0aGRgWFhQYFRcYFxcXGBcaGBcYHSggGBwlHBgYIjEhJSksLi4uHR8zODMsNygtLisBCgoKBQUFDgUFDisZExkrKysrKysrKysrKysrKysrKysrKysrKysrKysrKysrKysrKysrKysrKysrKysrKysrK//AABEIARQAtwMBIgACEQEDEQH/xAAcAAABBQEBAQAAAAAAAAAAAAAGAgMEBQcAAQj/xABAEAACAQIEAwUFBgUEAQQDAAABAhEAAwQSITEFQVEGImFxgRMykaGxB0JSwdHwI2Jy4fEUM0OCkqKywtIVFiT/xAAUAQEAAAAAAAAAAAAAAAAAAAAA/8QAFBEBAAAAAAAAAAAAAAAAAAAAAP/aAAwDAQACEQMRAD8AELY0p+3TSbU9ZWgUedcKUBXEa+lB4ToaSgr0CnLYig5jXjCnTXrLpQMrSXp1a5hQN5JrwrTxpJoIxU04B1p7JrSWFAgLS5pQSvChmgQBXop5QOdeIk0CQaQRTkUhxQeG3TeWpT2yBTDUC7Lda6lIs11BAs7VJtVGsVKG1ApBXPvXVz7ig62KXFeCvbdAqKRduhVliB5kAVVcX44ts5EhmiTrovQGOf08aG7/ABm4w77h+iwAFPUhkj4GgJcXxgFSLZBjdiVA8hmIk+QNUZ4rMFnghpE+1mCdyykyP5apLrFjJ3rxV6UFji8TnYETqIgk5cw3KqNADoQORJERFLt4giCGZOuRiP7b8iP1qEq6a7T8iDPwgVLIPeBMLpJP8oOb5yPGgJMDxjMFVhmfLLHVdc0BQMsZ9zAMGRGs1ZYfELcJAmR1oYRlMfyxzkqd58W1/wAcpNnEMpJXYjqdvCNt6AqyVzW6r+HYx5CuQ0yM2xJGuoGm1WuYCJ57ePWgjkV4Fp+KS66aUEbLrTgSuApYNBzNprXgQUoQaX7GKBdqxXV6hrqCkw40qQKjqYFOhqB0Vy60ilARQKeh/jnGSM1u0dRoW8ZgqPEVacWxnsrZc7/dHVuVBTkkZjzOg67yfjQeC33TJAJOsnXygD+9TLHBWf3VZh1iP2aI+wvZV8U/tGXMq8jAWfH9K1SxwUW1I0B6KJ9Cx/ICdfIBjidlbgWSvy/tTdvs+86rFa3csjcgdCTHr9aSEWNh8KDMj2cuch+5mnbHZK450B8Sfn9K0lQnQU60D3aDPP8A9CuESpg6mDMf3NC/ErN7DuUuqVPLoQNJB5itk9s0xNe8R4OmJt5LqZhyPMHqDyNBj9jirSp92PGfDb4/Hwop4XigwOurGR5LvJ8ZEDw+It2q7P3MFdytJU6o34h+o5/3prguLYMDPPXXWOdAfKOdeRTWGuhlBGp5+fOnc2tAkrSmSOVegyaUq6GgQumte55NJ8KUlvvUDwbSupwACuoBtTTib0yi07bEUD6mlZqQory++VWboCfhrQCHaXF+1v5QdE7o8/vfp6VIwOD9rdRIgCB6aev+apcHMg8/zP1o/wCy+EAugtvAiRJk8/P9+JDUOzzJYtLaUAAACdBykmrgYpNenUafWgz/AFOUy2p+6N9RpNROIcQO91p37inQdczbnyHx5UEnimPXOYP3j/b9+NMW788qqDixyUIBsOfhLEkn1NO4fEzzJ8tT69KC4VzE/rUixEanlsAx/KoODuTMgjToafwhnn8R40EvB2QTrmMnSQPnrRRgMMCNqHcPkzDvk/8AVj8AaK8M6wIn4Ggoe2XZlcVhnSIcd5D0YA/XasKwvDMtxlcZSDGu/wA+Xga+oCNP3pWedt+z1sXReIIDkKxE6MfdMbb6eM7jegCuHtCwd1JEVKnSoOCsMhdG3B/UH5gn1qdyigRau1MstNRAtP2LkGgW41p7LNeMZ1FIznagkW1rqTYWOddQDtun1Wo6NtUpWigVlqHxwRh7v9Py51NR5qB2jvZcM/Uwv/kQD8poBHhqAldNR59efjt8Nq0Dgd6CJ2EbGJPTy0O3WgfhsKRuDMn0/wA/SjHhr90fzMPOCYHh0+NAR4wmZHvEaD8I8elQ24Qjd+5c0AkicoMCI0M/v4yrkSAus6SflPhVjZw1m2veys52LgEDxCnQeutBQ23tQfZ2Q0bFUa58XaWj19KkJfYgfw2UeIy+USda84liXmfbBh0zaDyA08NP8VHt2O/76UBDh2JYDWpGBQtcZZOUHf1/zVd2YxYd4J1G3mJ+POrRMTmw914g5dYG0nf40Fxwu0GJde9qYMwIG3nRJhQYkkUJ4HGLbsITER8hTF/t3ZUZRLeUfOTQHdu5p+Y1qHx/Ci5Ycfynx5UH4HtsxcAWW9nMFvDy3o6w91XSRqD9DQYpj2K3VLbusMCZIZdB8QCfXzpc1O41wljixaH4mAPOFkqPWVE+PhVWGmgd3paikqsU7bNA7bYgRNIXenlGnnXnsqBy0ZFdThSK6gFLdSLdRw0VJUiKB1WqB2jUnDPAJylWOkwA6ifnUwNVf2ixJWxlUkZ2gjqFGx6iSKAaw9wyCDsB6QQBRz2eQFSSeYPrE0BWEIaG011nlrrM0e8NsfwsqHnIOp8h6UE04gzG0VT8TxXe96SPM+le4+xetnM0BTz2PQb0LYjGkExrJ/yfGguFw919UJA6xtUn/RXrQzElh/LrHnzFUdnG3FdM7kKSuaAGIUnvEK0AkCdNKNMVworYsXrby7pLKwVLinxA0KneGAOu9BVWOJeyGZfeYwPAnnR92TsC4jW2917ZWR4iKy3jXvgxkiCRBGp8DWhfZvxKHAJEHrvNA+iFbTWb0ZkkanQxsR4GhWzjsPbeDlgHU90JI8SdY8KIu32CYvmkhGEELO4JzT6Rp50FYbAZzbNubboVOZRPeRpDeOvLbQUGjcH4zYChoVlOsqwYgfjymCR1IB50a8Is5VOU90wR6j9apeEcNS/gbFnEKjJZWP5mMGdfugzynrRBw/DhEVFJgKAJPQR67UA3xPCZcb7TcA23OnIzbMHzCn9igHF4b2d17Z+4zL/4kj8q1nFYcG4SedtlHmCT9f3pWa9pDOLvnln+YEH5zQQZriaUtLy0CkeKkWX0JqI3KnVuHaKCSl3SRXVFV4MGuoB6dKcU6U0BSxQLRtajcUt5vYkbC6s/9mX9KdQwa8xBJXTcEMPNTNBE4ljLN+6llLSo5cr7XXMzMTlU6xlkxtVhgcS1tAraH9eRqow3DXXG2myMyG6HDBSRAYGTG0c6IMWAXJO00EtOHC+B7S4+QmI0hj0RNS5npHmKp+NcAw9kGMwPUTcCmNrhHdnwXbqatExZAEe8RE/hXnHSrbg5acq6Kd823jsJJOviaDPcFdIPWOhkUZ4LGEp3pga6kkn9KseIcMsEmDLcyFyweWn71qqv4UJbZyYUTr1oBLjuINy8W6/sUZdiEAdJMCRr+dCfAVz30uXUm3MwZAI6SKOrGIR2hFCydAKDQcdgrbiQQ3lrVHc4HZmXtgEnRgIYmddtTpFXXCcAVWRIOXYnn+lUPaHit2wyFh/DfryYbj8x69KC2wlhF7qmPEgEjoNav7KiBrIjnrPrQrw/iVu6VC7nkdP7UT2LWUSKBvEtl7xBOUk6b7Gshv3i7Mx3Ylj5kya2eJmge92CuXM7WLikqxARlyiDqAHkyYI3AoA+3JG2tSMPZ3mnMVw6/YbJdtsjeI0I6gjQjxBpqy3MGTQNvvpTtlZp4IDrHKmV+dA241mup8WgN66gE7TU6DTNsU6rUHgfWlBqRXs0BR2UuuVvIDlRgucmYAGbYDmTlFDN5zmjqf7U+vHDh7TwJJO8eGk1X4HFZyjnmNfOYPzBoLkgAz+4FPJxEqNDUG9ckVX4vEkmANqC/sY5rhjxqt7d46FRNkLDNHTSad4Tpqa840EvAAjn8KCJju0U2wikZV20Aj9aRwHjJLr1mqe/woHQbculWvZ/gkEtrp08fHlQafjO2xw9kNka45+6gk+Z6VG4/wARuY7BD+E1p8wYBt9Af1qR2bCNbAjVTBnXw+lWfFUy2y0aR9KDP+zPEylzK/dYGCDyrX8FisyCsk4vbt4hTcskC8gkdWA5HrRZ2C4ublsB5n50BzbNTLYK2yVMGd/hVULuoHj+VOcB4n7Q4tD/AMVxfg1m236mgkXuIm2qwczOdjUriHALGIAN22paPeXut8Rv5GRQf/qDcxSn7qmB5n+00YX8ScwB26fmaAN432KezL2JuJzWP4gHhHvemtCbjXaD8/XpW0WrwLZV5DWKiY21ZuE+1tI8aSQpPz/WgyR7YOldWnYbs1g27/sQAdpLfLXSuoPndCBS81R51pWegeY14TpV52d7H4vGkG1bK2z/AMrytuOoO7/9Z9K07gv2VYW3BxDPiGGsHuW//BTJHgWM0AB2Z7B4nF2xdGW1aOzPMsOqINx5kA9at/tH7GJhbGGu4caIPZvtqTLKxjSSc8nxA0EAbElsCAAAqiAANBpGg5aaUKfajxFLWCZXj+Jpy0C94n0gUHz9fvkGTSPbAnSpnE8L7yHRlMEdCNAaGVvFWg7igPxhicMWXXUDyk/pVJxJrltQMhM7RH5mrPgPFQLZDag7j0prE4gXG8NqCgt45x/xkx5Va8M45dXRbQPUFl/WvHwsHTapGCQzqPWgI+GcSvnu2kyE7mRv86J7PCr95f4l5yhGogKDPIRr86GuDcQuEBQZAO23PqN6O+HYo5IY+XlQZxjuy5wrtcte7zXU6eFXnZa4AsrRS1pXDZtenlQzhcILTGOu3KgJkxQALE6Ab/U/CpXZDK2Ge+N7+e43iCCtr4W1A86Bu23Ezbwb5ZzOMqgbmecfE+lFnZTHk3sZhhomFs2VUDaXsm5cPnmaPJRQQezr5nteLT8DRPxfFhbhPT+8fShvsvh8l22m+SB6gCfnNL4riDcxQtjbc0BXwq4Us5z7zn5cqbL+0YWxz1P9NJxzwqrtAFecCbuPePMwPIaflNBa4nEQDl2Xuj0rqgYd5tydz3viRXUHzYskgLJJ0AAJJPIADUnwrafs8+zdbSriMama8YZbTe7a5gsPvP56Dz1qz+yXg9i3gLN5La+1uAlrhAzk5iCM24AiIHSjV7oFAsCmheliByGvmeXoPqKiti++onc9aeVVMhTrv68zQSEPSsg+2Tidq7dtYNWm47ojxsi3HCxP4iDMevStK4pxJrNswgDnRSSMmZjALHkOZPIVjfa+0tvi2Dt/w4W8CcslyxZnLXCd2LsxnczJigo+2tgrfZl3mD40J8Ssz3gNedH/AGztSc4EhhPrz/fjQA2I3FBHs4srU3AYvXeq+4BSF01G9Ad4YhrebYj6da8t4lZj40NYHihHdapmHc5wQdz+dAe8Hw+ugP8AafDfei8WRkGWQ3xHrNZ4nGGUIw0ZToeoPI6VfYPtASupHy8N6C74liRbTU6jT99aGrF1neToo36nwFL4jjRcIzbdOpp7BWGMKgGdvdB2Uc3PQCf3NAnGMUZLzhD3sloM0BW1DO4j3FUepMba179jl5nucRZ2LNcZiWP3j/EE/L51Y2cOCzHNmOGQw2X77LmYyRJ7ptj/AK+Ail+w3ESShPeZWLf9ncfrQFHBLsYhj+5ioXZ1va4i/cP3TA9BTfD7xF4HquvnBFL+z1Jt4hv5ifrQXXaTGZQT4R8Kns/s8JaXqvzKk0I9pcVmyDq31Cn86v8AtLiMtrDjaWUb+InagtVeMJm2nLHxFeUzxIxhLajeAfoPzrqC04HYXD4azZXa2ir5wNT6mTUi7iNP2KrBfOlKa58aBxBmZZAjn+lD97tmMDinsYtD7NjNq+msIdclxTsV/ENxy63tl9U8/wA6j8T4Wl57udBcOQ5VbbNBAOug338aCPiOMnFXkbDgPYRHf2oI7x7q92dCMrXN+cbDWs1+01mt37N2P9q4jFlB90NoZPUakmZM+NSvs6c4PjN3AsSlu7bzKjc7othgZ8Vz/AcxV92/4Iblt7YIh1IU5dF/lMaAg6jbQmATrQDHHr4ZGHXVT5/5rNceneOkGiG3jy9pUbS5b7rA793Sag4y0H8CNj+tBRi5yNKin2w/WknCnlQM5D5+dTcLeYf5pFvDGplnB+dBLTEs0SQIq3wWJ/AC56/dH5VX4Xh67n/1Gri3cCr3ToPRR68/SgkXsUthTcunO33VXqdgOpoj7PK9mxcxeJCZiM0FmlEQSFTLBkyw8ZHlQr2f4QcbdF062k92ZAY/iPPKYjTYGat+1Srfv2cNaW3bSc5hdIQaKYJJ1Qag+OtBbYa1OGZybbOxuPcORrpDPbBImZCySB0oc+xLuYo+Epr4GZ+JojuZjaIBJuHOMzZVVgLaSCu+22msD0Cvs3xns+IMuoHtH3M7ljE8zC0BxxW2bWIufy3GA8sxj5EVN+zJZt3R4n5k0rtzh8t8sNriK/qO6f8A20x9mjQ1xfM/M/rQUfEnJdB+Fo+By0Q9vLuVbHgwP0NDinNfdel4+nfq8+0HU2l6gfp+lAVcR1FlTt7KfmK6o2KvSmFf8Vn590/nXtA9Min7e1RbbaU9ZaDQOu8Zf6hUi5di7PXzqNfIyyOX9qTjzqG6UGVdor88cw1+1ILARK65rYcxHU90ddTpyrWs1vF2QV1VjoSO8rDQ8+6cwmR4+dZp9oPBRbvYW7Z7gNzXc5SY18BCgRtp40S9nOK+xui2xlLjNmYWzbAIkFlUk6Sqmf5tdooM0+0DgT4bFe0EgXdTIIGcaGJ0gjXQnmJ0NDRvyehr6H7ddmxicOymPaDvIYAmO9A18D8aw4cLzSpEOJ+W486Cutmd6n2MOpqH/p2QwwqXZaguMLw5I2+de4jBKBt86ThcRpv9KeuX/hQNC2iiSAY66/Wqe9iWxd+3hrchWYBiN8s6xTfHOIwCAaLOwnZprVpbzqRevAuNwVti1cycxqSQdeg2gSF9wbhgVNFyoTEkBBlMwunhyk9OlVmFdXxvtCRAIVVMKo95YckTl906ad4iNKIvbZdWBPQlljvePe6mdo11qp7S2US+jKVVlfNAUsYT2bDOFOiEz3vA+dBXYTFF716PZ3HGaZUtGYCQNRqCNDyoT4U4s494zd12AzAqdxuOR1q6wFw/6xyFJU59mKADUg6a6HkZqv7YWQmOlGnMT97NrO5160Gt9qh7XDYe6OhU+okfQ0P9jbuTEqOTA/MVecEf2/D3TmneHpv8poXsA27yN0b86CPhjGOvKeV4/AkEUQ/aVYISxcHKQfkfyocxT5eKt0fI3yCn6UfdsMJ7TBEgSUg/CggYTEe04fZcam3cZdOhmK6q37PH9rbxGGPVXX0In5GuoCGzdmI5qDT+fnVRwy7K2v6APqKtLRkUEu6wyHnzrrxzAeX9qZzd0+Gm9OK0gdRQCfaRLjBswY20yuswQHBGggSJE+vPUCqDil0v7xRiqnvOpZRqDBPIsUy+PjyPeJX0UZXnLdlJ+6CwMZvPbY60JYjBlrIMlsqlchZgpKMG5ASA4feTtpuKC57Lds1tgWcUw9gCy28RoqoFYAK4ksq95RmOw3ka019ofZQqf9ZhhmU964E2iP8AcWOXX47VnN4lGZoDyXDEAwFHdjUQV1kRBBFEfYLtXiMMBZt/xrev8C6SoWIzexuRCT3u6ZBI0CyaCM+BS8sgCSPj++tUeK4YyGNh9KPMUmGxDM2Bm3c3uYNxlurG7WV2f+lSfDpVIRm31oBZlZZqLi8eQKuOKWoBgaUHcRuy0UBN9nvZ847Esz/7VnKzeJYnKPgrH0FatxURdU7QjAAAad6xGXTu6ZjEkdZETQ/YphiuAv3ANbmIygxMhETxEiWbmNjRHxG3N1iSAFyhix7oIBbXm3vrA028qBjEIpBZt2OgkjUASCToT94gjYyJqq7TsSuUGIDtEASCMrQYkSNNKtMZeYwFe6wP4FVF0VV0OmkEbdaru0SkhGhAQzZibYuOBlub66Lmkac4PKgDMMwXE3MygAMwAGa5lABI1Ik/5p7tnbJdbmdnBuMR3cojuiQDBE/h1GnPWovFf90gZgQdttQp03kHvfOrbjxF4wrocjBAtslsslCGBjWdRtuKAj+yviWbQ7ONR8j+de8XwWW66/haPhsfWqDsVe9jcVRpDR860TtBhJvJcG1xdf6lgfSPgaDNe0ZK4nD3RzBU+Y1Fa9hHFzDaahkB+VZh2vwhUEfgYXF9D3vlR59n+LzYfKfuaem4oAHAY04HG5/urmQ/0lSU/IeldVx9pnBCh9uqlkMBwo1/lI9YHxr2g7CYmLdrYd0/EEVeWbuvh686CRjctqy382Un+okGf/Kr/AYuVn+Wf38qC/NyPUUjC4j6kfIRUO1iJ001GhM/QUzhb8s46EHkOooLbiOCS7b7wOjBgRurLqCOhocxWZPbLqQDn7iKDkYhz7wAGntdpEjnrRRhiWUhRM76/Sgm3fu2XZbqsxGZe8D31XvCGA73da4NTO2m9BF45g4GRhDkjus/s2Y5fZoWa2TrBWSJGnMUOYjB+6EBDsB3FDd0y2bnEkgnz9K0S1gVa3Ku9u1JLhrYDBWVkdf4iw0MgERz6iqbiXCUuuoIytlDCHhwWGZDAPegpqNxI0EigHuGYq3iGFrEN7O6O6l0mIdT3T13j0nY1ctauBhbvjLdacl3QJeI3VydBd373M6Nr3gNdq+GG0xcKQM0aMdI1HnpzjlT/ZftaqfwsYntrL6OIBYaABpAksIHPqd9wdxybhgQQdQQQQeYI60K8R4cCZFaFibVm8ctu6Xt/wDHcgG4gA/23Eg3FGw1zLGkjSqZeyWIuX0TutbdgDcVxlVdZLK0MhgHdRJgCSaDRvs64f7Lh2FtzuDdPL/cJcT6OB6V1zvl3G5zwYXMQzNGUkGDkyajTWOoF3nVFOUQqgKB4aQNSBtFCSoXRA3u+yt+82jN7IEhQNddpE89dhQRcfce+c0503BOxIhSfZqZXaIjqR72j2IeLQMSpVBIIyiWuDdyD0jQ15xDKkrn0JA9zLI2OhYemuwg/diNjSr2kLKrgZe8RMEGSCJIgkwTJ5UAdxBVOZ/dzQRJZ3PuLpJ8WO/hUu5iibZ2yjKx7umbIgAhp/ABHWaXjrYJIloCBScqhYysCYIkgsujCZhtqjKCtuGCwQ+ZjcbvEOrqQuykBgAOevMUHnCLhGKuMTozAgjY6kGOorbE/i4YEalQHHoNfiJFYeLwU2vxER6rvOpjb9a2HsVjc1odPp1HxoKbtnYDWRcGsfMcxTHYTF5WKzodvEEafvxoj4hggVuWj4x5Hb5UA9m3Nu8bZ3Qx5iZH78qDVcQFdcriQevgec11N2O+gI/xXUGM3z/Ce0fejNp+IEjT4VJ7L8UzqJ5aEdPxaUMXccyXofpln6eem3gab4VjvY4qJ7jt8CwgfOBQaNg78h0+/bbSeYEiIHlS8Bf/AIp3kj5Az59apMTe9jiUcHu3VnwkRPy+lXNjVlYbdddJH96AhwzkQRqDuI+c1WdrsYqlUYNLDMp5ZlOwO8kSP+0c6fsYoRpr0/c0xxjCrfRcyiVMqw3BEfKgruHcVTVfEscxZ2dsqmIBmC6sQZ2YTRR7TOCUIDbz7MozpnF0FVcnUe7Ou3Ssudb1q6ACxKmBBQATojHQkCYHTQ7VfcI4hJUZrRKFAGuIHIA7rIGJgAK85ecaQYoCXFcIW+LiuAWkjVgzGDmt90CPvIMwMHXas8452Nykvbg2+igk8tSqzAOu/QdRWj4e6zHMwOghTKQVUlJy5p1b+XmJ61EdFZir3mKqSphGLac+85HdAkjJttMGgzLgrmzcENzAIIABB07wnfXfQ/lqPBcPlB56K3Lfflz0X41AxfCLSqXCHMULS5JK5AHIASFUyDsJ0Ou1FWBCnIROoYcyCdx1GynY+FA5dUd4zuqkbakSNz4AaeNDOHs9zKWyhYViQxgI3spYCOVsnf050WbKu8DMvPU8pj+k0JYl8huQNRcOsgZS6IwgEGZOflsD6hW8RNvJPfJgafwl7zAjLPeJES2YaGFiZ1jDFf8A8zMqMQFfRWVuhk6zGVWkDveFNYyGln56KokAA945RMlmjMREEAEamD2EuL7NhlBXMdN5GRx01PeoGMq5wrBVytqlx8yxnMK2Y94AE/PrScHYARkYT7i6KQDmLIAT7pPdGukyKkWwVSVYi2vtBlFtgYYI+pIhgx+ESK94iud8jJcHfykBkALKUYBirT7rGDy35UFFY4Ybi5zvbOgO5P3p8ievWjX7OcdDNabQ7jzFC+I/hpfyxJI3JOXvMNSRmbWB4yNBM1I4Pi/Y4m27aAx4bjWg17H2pAbTaD+VZn2kw5sYlboHdO/7/fKtRwtwOkgyCKHO13DfaWiYmPyoJ3AMdNsMDIiuoU7GcRy5rZO2o8v7fpXUGddreHm2zKdx7p6jl8P3tQzcu5gDzH7mjzjTB7UTnQe6x99P5X8uu/Ws+xAysaDRLrnE4Bbg1e3Deq6MPkak8JxBuJuYiZGpjeqr7PcWGW5aOs6gf1CPyr3gbZLj2zHcYjX8LSy/PN8qAt4LjVOg5epohdcyspgSCJmCNI5aigbCRbvEAgzrpHPbXnrRlgMSYUxM+J5fKgBOIWrlo9/MQCVzCSMsSNz59d6j4PFgzmZiJ0VoCiO7MxpEkemvKCjtWwzezIguJUmB3t109P3Gmd3TknIsdQQSeW+m3XoZoDfhXFlEMwViqEkhsw1K5ZlRDqQ224YnXSrrF3VAdmZwxMglhoW7wIIggrEwdRAHSs4scQJQDUjcqCAGMzJ5jbl+Inwq4/8Ay8BWDFIXKIXM25B7wGhK5Rp0oCEXX9ohKsUzZWbIcxU91gSdRAMmTEc+dE3Z+4PZpm99SATB+7pqYAgQ3gO8OeoHY4mbm63bh5liAJIA+8QfDTwow7N3RmcOBJgnVSMz5W3I/EGG5kjlFAVXU0bnDBo8/lzNCfFgBdbOVXMAZYEqMpZdg0/8y/3oyy5hy76QfPbr4/KhzjIOe3cEgtIGmslTAAJGuYJy32IGtAG8exhEgXbkH8FoqNgFjTkF09aj8HuFg2VrkyoUlRmBud05cwjb0ru0+JIAh9RoVBYfh0AOsSAIO3yMTs+7gsdWPdOp0lWEz8T4CKAl4ZhyqKjA/dUl2AALBgNUBOXu7xp1iq1sOFJuLCkydc9wgi1O5gkEgmeU+FWvt7dx1/2bpU6x3yoRgcwM6qwJB02Mb11++rsrKzkhSRlW2FAVyjmGXVQmk5jB5a0FVwzDo14bsrq2jIVzHIDqrbxmMEAzuDvTvG+GZrZYe8u3psf31qPYJtlGJyqNFge6gBQRAOghdhGg8TV7wHAsLbLcABc5o0kFgJkjfUfXXkAsOw3F89pZOsQRPMaUWuoYQdjWWcLuHC4t0Oiscw/P61p+GuhlBHMSKDN+1XDXwl721r3T8AT1rq0DiFhbi5XEj9K6gyLjXDBq9m5M7jTXzHOs+4mhDGRFHWLwDZdCPMafSg7iyMCc2tAnszxH2GIRp7pMH1/vFEvaIBMYrj3bkfHcfP60CmibHYv22Etv9+33T102NAX3Sv8ADuDkchjnp3aIOE4gMoIHiP38aDuD4zPaUjWYkH8QI/SrvheO7xgQASPhoaAtvYRLyZXQN0nUfOsx7T8Ga2zBIA95SSSCDuJ597/3CtOwl1LlsoQCCCDM6z4TVBx7glxbRJysqsdRoVRt8w56w2kagaUGW3rbbmQZ0iBMb/UfXlS8Ni57hYgnaSBDDQTPLl6jppZcTwwzwVUnTkWyTGmbzkEfsU+KsxO8DmSNxuP09aCXhOJPbuIXMjWJO89Tv+/GjvsdxtRdQwBEoST5Mst4meU7eZzi+2dOrDUk9f8AEfPpS+FY/IwIIGnTSQQRpPh9aD6awWIDKSPutPiFPUQIMSYPKJiqrtFh2FtyNrbZxyEBhcjcTtGum2h1qF2N497YJMAOkc5mBp0EQfU+EkjxFvOF1OsqSJ3WY/8Al65elBlPaLhYALBhlB0yC48CQp36DxPyqp4bjArLOvI9xo303+vnR1dwC/7TiIOWVUMcoAyxLGT7PlBMg7xBAeP8P9ke6DB6hd9c0ECCojflIBE0F23FHAZSDLGe6VXOxX2QIOkGVWRImCedQ8TjQyAKDakd0NcLAZ/fXVjoWWYPP0qouXiwVtI5yhZhyPPSNCNjq3lSrN1u9BKe0H3ck+93Ik8nEGI38qC4HEQ4eVtJJDKqKpAlQ0TABAZIKsNzzFE1jjC+0tpJJcSCIy7TEzzGulA+JgAZ9Nd9S3e1JhV70NPxFOcKYyS0lrWwjZQTrBg6E8/DqaAq7TYTOvtFIzJ3vMbMPhV72K4oHTITqOu9ClrjSOuvPQxqD1qJgMf7G8GU6Tr4jkfOKDVcXaM6V5XvCcet+2GBE8/OvKDCjagaMw8mb9aHeJuQTqT515XUFWTU3hFwxcT7pWT5iurqC27LX2AdZ0Go8DRVgrYGu5k7+JX9a6uoCHCXmDjXl+cVeLiSxFtgCroZ3neNNa6uoBBcKty339YEDwBCk/E6+dBQAfOSAIJjKABvP1JryuoIxs98anvROv4s/wD9BVXcYzFdXUBx2B4jcXQHZpHUbN66j5mttwt0tbuTyGYakagSNj1UV1dQVvHkAy3B7zJJ8IKwB0Heb40Otg0ulmuDMe4sHbvFgT1nurrPIV1dQDuN4ei3LiLIUOAPCVU/HvEVT38EoLdVZte7OhK6mOgryuoGsbjGLhDswWdx72jbcj08BXhuFbmh0MBhJhg2jZuZn8q6uoLNMMEtgCTInWOnyqvvmDpXtdQW/Z/jN2y/cbQ8jttXV1d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data:image/jpeg;base64,/9j/4AAQSkZJRgABAQAAAQABAAD/2wCEAAkGBxQTEhUUEhQWFRUXGB0aGRgWFhQYFRcYFxcXGBcaGBcYHSggGBwlHBgYIjEhJSksLi4uHR8zODMsNygtLisBCgoKBQUFDgUFDisZExkrKysrKysrKysrKysrKysrKysrKysrKysrKysrKysrKysrKysrKysrKysrKysrKysrK//AABEIARQAtwMBIgACEQEDEQH/xAAcAAABBQEBAQAAAAAAAAAAAAAGAgMEBQcAAQj/xABAEAACAQIEAwUFBgUEAQQDAAABAhEAAwQSITEFQVEGImFxgRMykaGxB0JSwdHwI2Jy4fEUM0OCkqKywtIVFiT/xAAUAQEAAAAAAAAAAAAAAAAAAAAA/8QAFBEBAAAAAAAAAAAAAAAAAAAAAP/aAAwDAQACEQMRAD8AELY0p+3TSbU9ZWgUedcKUBXEa+lB4ToaSgr0CnLYig5jXjCnTXrLpQMrSXp1a5hQN5JrwrTxpJoIxU04B1p7JrSWFAgLS5pQSvChmgQBXop5QOdeIk0CQaQRTkUhxQeG3TeWpT2yBTDUC7Lda6lIs11BAs7VJtVGsVKG1ApBXPvXVz7ig62KXFeCvbdAqKRduhVliB5kAVVcX44ts5EhmiTrovQGOf08aG7/ABm4w77h+iwAFPUhkj4GgJcXxgFSLZBjdiVA8hmIk+QNUZ4rMFnghpE+1mCdyykyP5apLrFjJ3rxV6UFji8TnYETqIgk5cw3KqNADoQORJERFLt4giCGZOuRiP7b8iP1qEq6a7T8iDPwgVLIPeBMLpJP8oOb5yPGgJMDxjMFVhmfLLHVdc0BQMsZ9zAMGRGs1ZYfELcJAmR1oYRlMfyxzkqd58W1/wAcpNnEMpJXYjqdvCNt6AqyVzW6r+HYx5CuQ0yM2xJGuoGm1WuYCJ57ePWgjkV4Fp+KS66aUEbLrTgSuApYNBzNprXgQUoQaX7GKBdqxXV6hrqCkw40qQKjqYFOhqB0Vy60ilARQKeh/jnGSM1u0dRoW8ZgqPEVacWxnsrZc7/dHVuVBTkkZjzOg67yfjQeC33TJAJOsnXygD+9TLHBWf3VZh1iP2aI+wvZV8U/tGXMq8jAWfH9K1SxwUW1I0B6KJ9Cx/ICdfIBjidlbgWSvy/tTdvs+86rFa3csjcgdCTHr9aSEWNh8KDMj2cuch+5mnbHZK450B8Sfn9K0lQnQU60D3aDPP8A9CuESpg6mDMf3NC/ErN7DuUuqVPLoQNJB5itk9s0xNe8R4OmJt5LqZhyPMHqDyNBj9jirSp92PGfDb4/Hwop4XigwOurGR5LvJ8ZEDw+It2q7P3MFdytJU6o34h+o5/3prguLYMDPPXXWOdAfKOdeRTWGuhlBGp5+fOnc2tAkrSmSOVegyaUq6GgQumte55NJ8KUlvvUDwbSupwACuoBtTTib0yi07bEUD6mlZqQory++VWboCfhrQCHaXF+1v5QdE7o8/vfp6VIwOD9rdRIgCB6aev+apcHMg8/zP1o/wCy+EAugtvAiRJk8/P9+JDUOzzJYtLaUAAACdBykmrgYpNenUafWgz/AFOUy2p+6N9RpNROIcQO91p37inQdczbnyHx5UEnimPXOYP3j/b9+NMW788qqDixyUIBsOfhLEkn1NO4fEzzJ8tT69KC4VzE/rUixEanlsAx/KoODuTMgjToafwhnn8R40EvB2QTrmMnSQPnrRRgMMCNqHcPkzDvk/8AVj8AaK8M6wIn4Ggoe2XZlcVhnSIcd5D0YA/XasKwvDMtxlcZSDGu/wA+Xga+oCNP3pWedt+z1sXReIIDkKxE6MfdMbb6eM7jegCuHtCwd1JEVKnSoOCsMhdG3B/UH5gn1qdyigRau1MstNRAtP2LkGgW41p7LNeMZ1FIznagkW1rqTYWOddQDtun1Wo6NtUpWigVlqHxwRh7v9Py51NR5qB2jvZcM/Uwv/kQD8poBHhqAldNR59efjt8Nq0Dgd6CJ2EbGJPTy0O3WgfhsKRuDMn0/wA/SjHhr90fzMPOCYHh0+NAR4wmZHvEaD8I8elQ24Qjd+5c0AkicoMCI0M/v4yrkSAus6SflPhVjZw1m2veys52LgEDxCnQeutBQ23tQfZ2Q0bFUa58XaWj19KkJfYgfw2UeIy+USda84liXmfbBh0zaDyA08NP8VHt2O/76UBDh2JYDWpGBQtcZZOUHf1/zVd2YxYd4J1G3mJ+POrRMTmw914g5dYG0nf40Fxwu0GJde9qYMwIG3nRJhQYkkUJ4HGLbsITER8hTF/t3ZUZRLeUfOTQHdu5p+Y1qHx/Ci5Ycfynx5UH4HtsxcAWW9nMFvDy3o6w91XSRqD9DQYpj2K3VLbusMCZIZdB8QCfXzpc1O41wljixaH4mAPOFkqPWVE+PhVWGmgd3paikqsU7bNA7bYgRNIXenlGnnXnsqBy0ZFdThSK6gFLdSLdRw0VJUiKB1WqB2jUnDPAJylWOkwA6ifnUwNVf2ixJWxlUkZ2gjqFGx6iSKAaw9wyCDsB6QQBRz2eQFSSeYPrE0BWEIaG011nlrrM0e8NsfwsqHnIOp8h6UE04gzG0VT8TxXe96SPM+le4+xetnM0BTz2PQb0LYjGkExrJ/yfGguFw919UJA6xtUn/RXrQzElh/LrHnzFUdnG3FdM7kKSuaAGIUnvEK0AkCdNKNMVworYsXrby7pLKwVLinxA0KneGAOu9BVWOJeyGZfeYwPAnnR92TsC4jW2917ZWR4iKy3jXvgxkiCRBGp8DWhfZvxKHAJEHrvNA+iFbTWb0ZkkanQxsR4GhWzjsPbeDlgHU90JI8SdY8KIu32CYvmkhGEELO4JzT6Rp50FYbAZzbNubboVOZRPeRpDeOvLbQUGjcH4zYChoVlOsqwYgfjymCR1IB50a8Is5VOU90wR6j9apeEcNS/gbFnEKjJZWP5mMGdfugzynrRBw/DhEVFJgKAJPQR67UA3xPCZcb7TcA23OnIzbMHzCn9igHF4b2d17Z+4zL/4kj8q1nFYcG4SedtlHmCT9f3pWa9pDOLvnln+YEH5zQQZriaUtLy0CkeKkWX0JqI3KnVuHaKCSl3SRXVFV4MGuoB6dKcU6U0BSxQLRtajcUt5vYkbC6s/9mX9KdQwa8xBJXTcEMPNTNBE4ljLN+6llLSo5cr7XXMzMTlU6xlkxtVhgcS1tAraH9eRqow3DXXG2myMyG6HDBSRAYGTG0c6IMWAXJO00EtOHC+B7S4+QmI0hj0RNS5npHmKp+NcAw9kGMwPUTcCmNrhHdnwXbqatExZAEe8RE/hXnHSrbg5acq6Kd823jsJJOviaDPcFdIPWOhkUZ4LGEp3pga6kkn9KseIcMsEmDLcyFyweWn71qqv4UJbZyYUTr1oBLjuINy8W6/sUZdiEAdJMCRr+dCfAVz30uXUm3MwZAI6SKOrGIR2hFCydAKDQcdgrbiQQ3lrVHc4HZmXtgEnRgIYmddtTpFXXCcAVWRIOXYnn+lUPaHit2wyFh/DfryYbj8x69KC2wlhF7qmPEgEjoNav7KiBrIjnrPrQrw/iVu6VC7nkdP7UT2LWUSKBvEtl7xBOUk6b7Gshv3i7Mx3Ylj5kya2eJmge92CuXM7WLikqxARlyiDqAHkyYI3AoA+3JG2tSMPZ3mnMVw6/YbJdtsjeI0I6gjQjxBpqy3MGTQNvvpTtlZp4IDrHKmV+dA241mup8WgN66gE7TU6DTNsU6rUHgfWlBqRXs0BR2UuuVvIDlRgucmYAGbYDmTlFDN5zmjqf7U+vHDh7TwJJO8eGk1X4HFZyjnmNfOYPzBoLkgAz+4FPJxEqNDUG9ckVX4vEkmANqC/sY5rhjxqt7d46FRNkLDNHTSad4Tpqa840EvAAjn8KCJju0U2wikZV20Aj9aRwHjJLr1mqe/woHQbculWvZ/gkEtrp08fHlQafjO2xw9kNka45+6gk+Z6VG4/wARuY7BD+E1p8wYBt9Af1qR2bCNbAjVTBnXw+lWfFUy2y0aR9KDP+zPEylzK/dYGCDyrX8FisyCsk4vbt4hTcskC8gkdWA5HrRZ2C4ublsB5n50BzbNTLYK2yVMGd/hVULuoHj+VOcB4n7Q4tD/AMVxfg1m236mgkXuIm2qwczOdjUriHALGIAN22paPeXut8Rv5GRQf/qDcxSn7qmB5n+00YX8ScwB26fmaAN432KezL2JuJzWP4gHhHvemtCbjXaD8/XpW0WrwLZV5DWKiY21ZuE+1tI8aSQpPz/WgyR7YOldWnYbs1g27/sQAdpLfLXSuoPndCBS81R51pWegeY14TpV52d7H4vGkG1bK2z/AMrytuOoO7/9Z9K07gv2VYW3BxDPiGGsHuW//BTJHgWM0AB2Z7B4nF2xdGW1aOzPMsOqINx5kA9at/tH7GJhbGGu4caIPZvtqTLKxjSSc8nxA0EAbElsCAAAqiAANBpGg5aaUKfajxFLWCZXj+Jpy0C94n0gUHz9fvkGTSPbAnSpnE8L7yHRlMEdCNAaGVvFWg7igPxhicMWXXUDyk/pVJxJrltQMhM7RH5mrPgPFQLZDag7j0prE4gXG8NqCgt45x/xkx5Va8M45dXRbQPUFl/WvHwsHTapGCQzqPWgI+GcSvnu2kyE7mRv86J7PCr95f4l5yhGogKDPIRr86GuDcQuEBQZAO23PqN6O+HYo5IY+XlQZxjuy5wrtcte7zXU6eFXnZa4AsrRS1pXDZtenlQzhcILTGOu3KgJkxQALE6Ab/U/CpXZDK2Ge+N7+e43iCCtr4W1A86Bu23Ezbwb5ZzOMqgbmecfE+lFnZTHk3sZhhomFs2VUDaXsm5cPnmaPJRQQezr5nteLT8DRPxfFhbhPT+8fShvsvh8l22m+SB6gCfnNL4riDcxQtjbc0BXwq4Us5z7zn5cqbL+0YWxz1P9NJxzwqrtAFecCbuPePMwPIaflNBa4nEQDl2Xuj0rqgYd5tydz3viRXUHzYskgLJJ0AAJJPIADUnwrafs8+zdbSriMama8YZbTe7a5gsPvP56Dz1qz+yXg9i3gLN5La+1uAlrhAzk5iCM24AiIHSjV7oFAsCmheliByGvmeXoPqKiti++onc9aeVVMhTrv68zQSEPSsg+2Tidq7dtYNWm47ojxsi3HCxP4iDMevStK4pxJrNswgDnRSSMmZjALHkOZPIVjfa+0tvi2Dt/w4W8CcslyxZnLXCd2LsxnczJigo+2tgrfZl3mD40J8Ssz3gNedH/AGztSc4EhhPrz/fjQA2I3FBHs4srU3AYvXeq+4BSF01G9Ad4YhrebYj6da8t4lZj40NYHihHdapmHc5wQdz+dAe8Hw+ugP8AafDfei8WRkGWQ3xHrNZ4nGGUIw0ZToeoPI6VfYPtASupHy8N6C74liRbTU6jT99aGrF1neToo36nwFL4jjRcIzbdOpp7BWGMKgGdvdB2Uc3PQCf3NAnGMUZLzhD3sloM0BW1DO4j3FUepMba179jl5nucRZ2LNcZiWP3j/EE/L51Y2cOCzHNmOGQw2X77LmYyRJ7ptj/AK+Ail+w3ESShPeZWLf9ncfrQFHBLsYhj+5ioXZ1va4i/cP3TA9BTfD7xF4HquvnBFL+z1Jt4hv5ifrQXXaTGZQT4R8Kns/s8JaXqvzKk0I9pcVmyDq31Cn86v8AtLiMtrDjaWUb+InagtVeMJm2nLHxFeUzxIxhLajeAfoPzrqC04HYXD4azZXa2ir5wNT6mTUi7iNP2KrBfOlKa58aBxBmZZAjn+lD97tmMDinsYtD7NjNq+msIdclxTsV/ENxy63tl9U8/wA6j8T4Wl57udBcOQ5VbbNBAOug338aCPiOMnFXkbDgPYRHf2oI7x7q92dCMrXN+cbDWs1+01mt37N2P9q4jFlB90NoZPUakmZM+NSvs6c4PjN3AsSlu7bzKjc7othgZ8Vz/AcxV92/4Iblt7YIh1IU5dF/lMaAg6jbQmATrQDHHr4ZGHXVT5/5rNceneOkGiG3jy9pUbS5b7rA793Sag4y0H8CNj+tBRi5yNKin2w/WknCnlQM5D5+dTcLeYf5pFvDGplnB+dBLTEs0SQIq3wWJ/AC56/dH5VX4Xh67n/1Gri3cCr3ToPRR68/SgkXsUthTcunO33VXqdgOpoj7PK9mxcxeJCZiM0FmlEQSFTLBkyw8ZHlQr2f4QcbdF062k92ZAY/iPPKYjTYGat+1Srfv2cNaW3bSc5hdIQaKYJJ1Qag+OtBbYa1OGZybbOxuPcORrpDPbBImZCySB0oc+xLuYo+Epr4GZ+JojuZjaIBJuHOMzZVVgLaSCu+22msD0Cvs3xns+IMuoHtH3M7ljE8zC0BxxW2bWIufy3GA8sxj5EVN+zJZt3R4n5k0rtzh8t8sNriK/qO6f8A20x9mjQ1xfM/M/rQUfEnJdB+Fo+By0Q9vLuVbHgwP0NDinNfdel4+nfq8+0HU2l6gfp+lAVcR1FlTt7KfmK6o2KvSmFf8Vn590/nXtA9Min7e1RbbaU9ZaDQOu8Zf6hUi5di7PXzqNfIyyOX9qTjzqG6UGVdor88cw1+1ILARK65rYcxHU90ddTpyrWs1vF2QV1VjoSO8rDQ8+6cwmR4+dZp9oPBRbvYW7Z7gNzXc5SY18BCgRtp40S9nOK+xui2xlLjNmYWzbAIkFlUk6Sqmf5tdooM0+0DgT4bFe0EgXdTIIGcaGJ0gjXQnmJ0NDRvyehr6H7ddmxicOymPaDvIYAmO9A18D8aw4cLzSpEOJ+W486Cutmd6n2MOpqH/p2QwwqXZaguMLw5I2+de4jBKBt86ThcRpv9KeuX/hQNC2iiSAY66/Wqe9iWxd+3hrchWYBiN8s6xTfHOIwCAaLOwnZprVpbzqRevAuNwVti1cycxqSQdeg2gSF9wbhgVNFyoTEkBBlMwunhyk9OlVmFdXxvtCRAIVVMKo95YckTl906ad4iNKIvbZdWBPQlljvePe6mdo11qp7S2US+jKVVlfNAUsYT2bDOFOiEz3vA+dBXYTFF716PZ3HGaZUtGYCQNRqCNDyoT4U4s494zd12AzAqdxuOR1q6wFw/6xyFJU59mKADUg6a6HkZqv7YWQmOlGnMT97NrO5160Gt9qh7XDYe6OhU+okfQ0P9jbuTEqOTA/MVecEf2/D3TmneHpv8poXsA27yN0b86CPhjGOvKeV4/AkEUQ/aVYISxcHKQfkfyocxT5eKt0fI3yCn6UfdsMJ7TBEgSUg/CggYTEe04fZcam3cZdOhmK6q37PH9rbxGGPVXX0In5GuoCGzdmI5qDT+fnVRwy7K2v6APqKtLRkUEu6wyHnzrrxzAeX9qZzd0+Gm9OK0gdRQCfaRLjBswY20yuswQHBGggSJE+vPUCqDil0v7xRiqnvOpZRqDBPIsUy+PjyPeJX0UZXnLdlJ+6CwMZvPbY60JYjBlrIMlsqlchZgpKMG5ASA4feTtpuKC57Lds1tgWcUw9gCy28RoqoFYAK4ksq95RmOw3ka019ofZQqf9ZhhmU964E2iP8AcWOXX47VnN4lGZoDyXDEAwFHdjUQV1kRBBFEfYLtXiMMBZt/xrev8C6SoWIzexuRCT3u6ZBI0CyaCM+BS8sgCSPj++tUeK4YyGNh9KPMUmGxDM2Bm3c3uYNxlurG7WV2f+lSfDpVIRm31oBZlZZqLi8eQKuOKWoBgaUHcRuy0UBN9nvZ847Esz/7VnKzeJYnKPgrH0FatxURdU7QjAAAad6xGXTu6ZjEkdZETQ/YphiuAv3ANbmIygxMhETxEiWbmNjRHxG3N1iSAFyhix7oIBbXm3vrA028qBjEIpBZt2OgkjUASCToT94gjYyJqq7TsSuUGIDtEASCMrQYkSNNKtMZeYwFe6wP4FVF0VV0OmkEbdaru0SkhGhAQzZibYuOBlub66Lmkac4PKgDMMwXE3MygAMwAGa5lABI1Ik/5p7tnbJdbmdnBuMR3cojuiQDBE/h1GnPWovFf90gZgQdttQp03kHvfOrbjxF4wrocjBAtslsslCGBjWdRtuKAj+yviWbQ7ONR8j+de8XwWW66/haPhsfWqDsVe9jcVRpDR860TtBhJvJcG1xdf6lgfSPgaDNe0ZK4nD3RzBU+Y1Fa9hHFzDaahkB+VZh2vwhUEfgYXF9D3vlR59n+LzYfKfuaem4oAHAY04HG5/urmQ/0lSU/IeldVx9pnBCh9uqlkMBwo1/lI9YHxr2g7CYmLdrYd0/EEVeWbuvh686CRjctqy382Un+okGf/Kr/AYuVn+Wf38qC/NyPUUjC4j6kfIRUO1iJ001GhM/QUzhb8s46EHkOooLbiOCS7b7wOjBgRurLqCOhocxWZPbLqQDn7iKDkYhz7wAGntdpEjnrRRhiWUhRM76/Sgm3fu2XZbqsxGZe8D31XvCGA73da4NTO2m9BF45g4GRhDkjus/s2Y5fZoWa2TrBWSJGnMUOYjB+6EBDsB3FDd0y2bnEkgnz9K0S1gVa3Ku9u1JLhrYDBWVkdf4iw0MgERz6iqbiXCUuuoIytlDCHhwWGZDAPegpqNxI0EigHuGYq3iGFrEN7O6O6l0mIdT3T13j0nY1ctauBhbvjLdacl3QJeI3VydBd373M6Nr3gNdq+GG0xcKQM0aMdI1HnpzjlT/ZftaqfwsYntrL6OIBYaABpAksIHPqd9wdxybhgQQdQQQQeYI60K8R4cCZFaFibVm8ctu6Xt/wDHcgG4gA/23Eg3FGw1zLGkjSqZeyWIuX0TutbdgDcVxlVdZLK0MhgHdRJgCSaDRvs64f7Lh2FtzuDdPL/cJcT6OB6V1zvl3G5zwYXMQzNGUkGDkyajTWOoF3nVFOUQqgKB4aQNSBtFCSoXRA3u+yt+82jN7IEhQNddpE89dhQRcfce+c0503BOxIhSfZqZXaIjqR72j2IeLQMSpVBIIyiWuDdyD0jQ15xDKkrn0JA9zLI2OhYemuwg/diNjSr2kLKrgZe8RMEGSCJIgkwTJ5UAdxBVOZ/dzQRJZ3PuLpJ8WO/hUu5iibZ2yjKx7umbIgAhp/ABHWaXjrYJIloCBScqhYysCYIkgsujCZhtqjKCtuGCwQ+ZjcbvEOrqQuykBgAOevMUHnCLhGKuMTozAgjY6kGOorbE/i4YEalQHHoNfiJFYeLwU2vxER6rvOpjb9a2HsVjc1odPp1HxoKbtnYDWRcGsfMcxTHYTF5WKzodvEEafvxoj4hggVuWj4x5Hb5UA9m3Nu8bZ3Qx5iZH78qDVcQFdcriQevgec11N2O+gI/xXUGM3z/Ce0fejNp+IEjT4VJ7L8UzqJ5aEdPxaUMXccyXofpln6eem3gab4VjvY4qJ7jt8CwgfOBQaNg78h0+/bbSeYEiIHlS8Bf/AIp3kj5Az59apMTe9jiUcHu3VnwkRPy+lXNjVlYbdddJH96AhwzkQRqDuI+c1WdrsYqlUYNLDMp5ZlOwO8kSP+0c6fsYoRpr0/c0xxjCrfRcyiVMqw3BEfKgruHcVTVfEscxZ2dsqmIBmC6sQZ2YTRR7TOCUIDbz7MozpnF0FVcnUe7Ou3Ssudb1q6ACxKmBBQATojHQkCYHTQ7VfcI4hJUZrRKFAGuIHIA7rIGJgAK85ecaQYoCXFcIW+LiuAWkjVgzGDmt90CPvIMwMHXas8452Nykvbg2+igk8tSqzAOu/QdRWj4e6zHMwOghTKQVUlJy5p1b+XmJ61EdFZir3mKqSphGLac+85HdAkjJttMGgzLgrmzcENzAIIABB07wnfXfQ/lqPBcPlB56K3Lfflz0X41AxfCLSqXCHMULS5JK5AHIASFUyDsJ0Ou1FWBCnIROoYcyCdx1GynY+FA5dUd4zuqkbakSNz4AaeNDOHs9zKWyhYViQxgI3spYCOVsnf050WbKu8DMvPU8pj+k0JYl8huQNRcOsgZS6IwgEGZOflsD6hW8RNvJPfJgafwl7zAjLPeJES2YaGFiZ1jDFf8A8zMqMQFfRWVuhk6zGVWkDveFNYyGln56KokAA945RMlmjMREEAEamD2EuL7NhlBXMdN5GRx01PeoGMq5wrBVytqlx8yxnMK2Y94AE/PrScHYARkYT7i6KQDmLIAT7pPdGukyKkWwVSVYi2vtBlFtgYYI+pIhgx+ESK94iud8jJcHfykBkALKUYBirT7rGDy35UFFY4Ybi5zvbOgO5P3p8ievWjX7OcdDNabQ7jzFC+I/hpfyxJI3JOXvMNSRmbWB4yNBM1I4Pi/Y4m27aAx4bjWg17H2pAbTaD+VZn2kw5sYlboHdO/7/fKtRwtwOkgyCKHO13DfaWiYmPyoJ3AMdNsMDIiuoU7GcRy5rZO2o8v7fpXUGddreHm2zKdx7p6jl8P3tQzcu5gDzH7mjzjTB7UTnQe6x99P5X8uu/Ws+xAysaDRLrnE4Bbg1e3Deq6MPkak8JxBuJuYiZGpjeqr7PcWGW5aOs6gf1CPyr3gbZLj2zHcYjX8LSy/PN8qAt4LjVOg5epohdcyspgSCJmCNI5aigbCRbvEAgzrpHPbXnrRlgMSYUxM+J5fKgBOIWrlo9/MQCVzCSMsSNz59d6j4PFgzmZiJ0VoCiO7MxpEkemvKCjtWwzezIguJUmB3t109P3Gmd3TknIsdQQSeW+m3XoZoDfhXFlEMwViqEkhsw1K5ZlRDqQ224YnXSrrF3VAdmZwxMglhoW7wIIggrEwdRAHSs4scQJQDUjcqCAGMzJ5jbl+Inwq4/8Ay8BWDFIXKIXM25B7wGhK5Rp0oCEXX9ohKsUzZWbIcxU91gSdRAMmTEc+dE3Z+4PZpm99SATB+7pqYAgQ3gO8OeoHY4mbm63bh5liAJIA+8QfDTwow7N3RmcOBJgnVSMz5W3I/EGG5kjlFAVXU0bnDBo8/lzNCfFgBdbOVXMAZYEqMpZdg0/8y/3oyy5hy76QfPbr4/KhzjIOe3cEgtIGmslTAAJGuYJy32IGtAG8exhEgXbkH8FoqNgFjTkF09aj8HuFg2VrkyoUlRmBud05cwjb0ru0+JIAh9RoVBYfh0AOsSAIO3yMTs+7gsdWPdOp0lWEz8T4CKAl4ZhyqKjA/dUl2AALBgNUBOXu7xp1iq1sOFJuLCkydc9wgi1O5gkEgmeU+FWvt7dx1/2bpU6x3yoRgcwM6qwJB02Mb11++rsrKzkhSRlW2FAVyjmGXVQmk5jB5a0FVwzDo14bsrq2jIVzHIDqrbxmMEAzuDvTvG+GZrZYe8u3psf31qPYJtlGJyqNFge6gBQRAOghdhGg8TV7wHAsLbLcABc5o0kFgJkjfUfXXkAsOw3F89pZOsQRPMaUWuoYQdjWWcLuHC4t0Oiscw/P61p+GuhlBHMSKDN+1XDXwl721r3T8AT1rq0DiFhbi5XEj9K6gyLjXDBq9m5M7jTXzHOs+4mhDGRFHWLwDZdCPMafSg7iyMCc2tAnszxH2GIRp7pMH1/vFEvaIBMYrj3bkfHcfP60CmibHYv22Etv9+33T102NAX3Sv8ADuDkchjnp3aIOE4gMoIHiP38aDuD4zPaUjWYkH8QI/SrvheO7xgQASPhoaAtvYRLyZXQN0nUfOsx7T8Ga2zBIA95SSSCDuJ597/3CtOwl1LlsoQCCCDM6z4TVBx7glxbRJysqsdRoVRt8w56w2kagaUGW3rbbmQZ0iBMb/UfXlS8Ni57hYgnaSBDDQTPLl6jppZcTwwzwVUnTkWyTGmbzkEfsU+KsxO8DmSNxuP09aCXhOJPbuIXMjWJO89Tv+/GjvsdxtRdQwBEoST5Mst4meU7eZzi+2dOrDUk9f8AEfPpS+FY/IwIIGnTSQQRpPh9aD6awWIDKSPutPiFPUQIMSYPKJiqrtFh2FtyNrbZxyEBhcjcTtGum2h1qF2N497YJMAOkc5mBp0EQfU+EkjxFvOF1OsqSJ3WY/8Al65elBlPaLhYALBhlB0yC48CQp36DxPyqp4bjArLOvI9xo303+vnR1dwC/7TiIOWVUMcoAyxLGT7PlBMg7xBAeP8P9ke6DB6hd9c0ECCojflIBE0F23FHAZSDLGe6VXOxX2QIOkGVWRImCedQ8TjQyAKDakd0NcLAZ/fXVjoWWYPP0qouXiwVtI5yhZhyPPSNCNjq3lSrN1u9BKe0H3ck+93Ik8nEGI38qC4HEQ4eVtJJDKqKpAlQ0TABAZIKsNzzFE1jjC+0tpJJcSCIy7TEzzGulA+JgAZ9Nd9S3e1JhV70NPxFOcKYyS0lrWwjZQTrBg6E8/DqaAq7TYTOvtFIzJ3vMbMPhV72K4oHTITqOu9ClrjSOuvPQxqD1qJgMf7G8GU6Tr4jkfOKDVcXaM6V5XvCcet+2GBE8/OvKDCjagaMw8mb9aHeJuQTqT515XUFWTU3hFwxcT7pWT5iurqC27LX2AdZ0Go8DRVgrYGu5k7+JX9a6uoCHCXmDjXl+cVeLiSxFtgCroZ3neNNa6uoBBcKty339YEDwBCk/E6+dBQAfOSAIJjKABvP1JryuoIxs98anvROv4s/wD9BVXcYzFdXUBx2B4jcXQHZpHUbN66j5mttwt0tbuTyGYakagSNj1UV1dQVvHkAy3B7zJJ8IKwB0Heb40Otg0ulmuDMe4sHbvFgT1nurrPIV1dQDuN4ei3LiLIUOAPCVU/HvEVT38EoLdVZte7OhK6mOgryuoGsbjGLhDswWdx72jbcj08BXhuFbmh0MBhJhg2jZuZn8q6uoLNMMEtgCTInWOnyqvvmDpXtdQW/Z/jN2y/cbQ8jttXV1d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data:image/jpeg;base64,/9j/4AAQSkZJRgABAQAAAQABAAD/2wCEAAkGBxQTEhUUEhQWFRUXGB0aGRgWFhQYFRcYFxcXGBcaGBcYHSggGBwlHBgYIjEhJSksLi4uHR8zODMsNygtLisBCgoKBQUFDgUFDisZExkrKysrKysrKysrKysrKysrKysrKysrKysrKysrKysrKysrKysrKysrKysrKysrKysrK//AABEIARQAtwMBIgACEQEDEQH/xAAcAAABBQEBAQAAAAAAAAAAAAAGAgMEBQcAAQj/xABAEAACAQIEAwUFBgUEAQQDAAABAhEAAwQSITEFQVEGImFxgRMykaGxB0JSwdHwI2Jy4fEUM0OCkqKywtIVFiT/xAAUAQEAAAAAAAAAAAAAAAAAAAAA/8QAFBEBAAAAAAAAAAAAAAAAAAAAAP/aAAwDAQACEQMRAD8AELY0p+3TSbU9ZWgUedcKUBXEa+lB4ToaSgr0CnLYig5jXjCnTXrLpQMrSXp1a5hQN5JrwrTxpJoIxU04B1p7JrSWFAgLS5pQSvChmgQBXop5QOdeIk0CQaQRTkUhxQeG3TeWpT2yBTDUC7Lda6lIs11BAs7VJtVGsVKG1ApBXPvXVz7ig62KXFeCvbdAqKRduhVliB5kAVVcX44ts5EhmiTrovQGOf08aG7/ABm4w77h+iwAFPUhkj4GgJcXxgFSLZBjdiVA8hmIk+QNUZ4rMFnghpE+1mCdyykyP5apLrFjJ3rxV6UFji8TnYETqIgk5cw3KqNADoQORJERFLt4giCGZOuRiP7b8iP1qEq6a7T8iDPwgVLIPeBMLpJP8oOb5yPGgJMDxjMFVhmfLLHVdc0BQMsZ9zAMGRGs1ZYfELcJAmR1oYRlMfyxzkqd58W1/wAcpNnEMpJXYjqdvCNt6AqyVzW6r+HYx5CuQ0yM2xJGuoGm1WuYCJ57ePWgjkV4Fp+KS66aUEbLrTgSuApYNBzNprXgQUoQaX7GKBdqxXV6hrqCkw40qQKjqYFOhqB0Vy60ilARQKeh/jnGSM1u0dRoW8ZgqPEVacWxnsrZc7/dHVuVBTkkZjzOg67yfjQeC33TJAJOsnXygD+9TLHBWf3VZh1iP2aI+wvZV8U/tGXMq8jAWfH9K1SxwUW1I0B6KJ9Cx/ICdfIBjidlbgWSvy/tTdvs+86rFa3csjcgdCTHr9aSEWNh8KDMj2cuch+5mnbHZK450B8Sfn9K0lQnQU60D3aDPP8A9CuESpg6mDMf3NC/ErN7DuUuqVPLoQNJB5itk9s0xNe8R4OmJt5LqZhyPMHqDyNBj9jirSp92PGfDb4/Hwop4XigwOurGR5LvJ8ZEDw+It2q7P3MFdytJU6o34h+o5/3prguLYMDPPXXWOdAfKOdeRTWGuhlBGp5+fOnc2tAkrSmSOVegyaUq6GgQumte55NJ8KUlvvUDwbSupwACuoBtTTib0yi07bEUD6mlZqQory++VWboCfhrQCHaXF+1v5QdE7o8/vfp6VIwOD9rdRIgCB6aev+apcHMg8/zP1o/wCy+EAugtvAiRJk8/P9+JDUOzzJYtLaUAAACdBykmrgYpNenUafWgz/AFOUy2p+6N9RpNROIcQO91p37inQdczbnyHx5UEnimPXOYP3j/b9+NMW788qqDixyUIBsOfhLEkn1NO4fEzzJ8tT69KC4VzE/rUixEanlsAx/KoODuTMgjToafwhnn8R40EvB2QTrmMnSQPnrRRgMMCNqHcPkzDvk/8AVj8AaK8M6wIn4Ggoe2XZlcVhnSIcd5D0YA/XasKwvDMtxlcZSDGu/wA+Xga+oCNP3pWedt+z1sXReIIDkKxE6MfdMbb6eM7jegCuHtCwd1JEVKnSoOCsMhdG3B/UH5gn1qdyigRau1MstNRAtP2LkGgW41p7LNeMZ1FIznagkW1rqTYWOddQDtun1Wo6NtUpWigVlqHxwRh7v9Py51NR5qB2jvZcM/Uwv/kQD8poBHhqAldNR59efjt8Nq0Dgd6CJ2EbGJPTy0O3WgfhsKRuDMn0/wA/SjHhr90fzMPOCYHh0+NAR4wmZHvEaD8I8elQ24Qjd+5c0AkicoMCI0M/v4yrkSAus6SflPhVjZw1m2veys52LgEDxCnQeutBQ23tQfZ2Q0bFUa58XaWj19KkJfYgfw2UeIy+USda84liXmfbBh0zaDyA08NP8VHt2O/76UBDh2JYDWpGBQtcZZOUHf1/zVd2YxYd4J1G3mJ+POrRMTmw914g5dYG0nf40Fxwu0GJde9qYMwIG3nRJhQYkkUJ4HGLbsITER8hTF/t3ZUZRLeUfOTQHdu5p+Y1qHx/Ci5Ycfynx5UH4HtsxcAWW9nMFvDy3o6w91XSRqD9DQYpj2K3VLbusMCZIZdB8QCfXzpc1O41wljixaH4mAPOFkqPWVE+PhVWGmgd3paikqsU7bNA7bYgRNIXenlGnnXnsqBy0ZFdThSK6gFLdSLdRw0VJUiKB1WqB2jUnDPAJylWOkwA6ifnUwNVf2ixJWxlUkZ2gjqFGx6iSKAaw9wyCDsB6QQBRz2eQFSSeYPrE0BWEIaG011nlrrM0e8NsfwsqHnIOp8h6UE04gzG0VT8TxXe96SPM+le4+xetnM0BTz2PQb0LYjGkExrJ/yfGguFw919UJA6xtUn/RXrQzElh/LrHnzFUdnG3FdM7kKSuaAGIUnvEK0AkCdNKNMVworYsXrby7pLKwVLinxA0KneGAOu9BVWOJeyGZfeYwPAnnR92TsC4jW2917ZWR4iKy3jXvgxkiCRBGp8DWhfZvxKHAJEHrvNA+iFbTWb0ZkkanQxsR4GhWzjsPbeDlgHU90JI8SdY8KIu32CYvmkhGEELO4JzT6Rp50FYbAZzbNubboVOZRPeRpDeOvLbQUGjcH4zYChoVlOsqwYgfjymCR1IB50a8Is5VOU90wR6j9apeEcNS/gbFnEKjJZWP5mMGdfugzynrRBw/DhEVFJgKAJPQR67UA3xPCZcb7TcA23OnIzbMHzCn9igHF4b2d17Z+4zL/4kj8q1nFYcG4SedtlHmCT9f3pWa9pDOLvnln+YEH5zQQZriaUtLy0CkeKkWX0JqI3KnVuHaKCSl3SRXVFV4MGuoB6dKcU6U0BSxQLRtajcUt5vYkbC6s/9mX9KdQwa8xBJXTcEMPNTNBE4ljLN+6llLSo5cr7XXMzMTlU6xlkxtVhgcS1tAraH9eRqow3DXXG2myMyG6HDBSRAYGTG0c6IMWAXJO00EtOHC+B7S4+QmI0hj0RNS5npHmKp+NcAw9kGMwPUTcCmNrhHdnwXbqatExZAEe8RE/hXnHSrbg5acq6Kd823jsJJOviaDPcFdIPWOhkUZ4LGEp3pga6kkn9KseIcMsEmDLcyFyweWn71qqv4UJbZyYUTr1oBLjuINy8W6/sUZdiEAdJMCRr+dCfAVz30uXUm3MwZAI6SKOrGIR2hFCydAKDQcdgrbiQQ3lrVHc4HZmXtgEnRgIYmddtTpFXXCcAVWRIOXYnn+lUPaHit2wyFh/DfryYbj8x69KC2wlhF7qmPEgEjoNav7KiBrIjnrPrQrw/iVu6VC7nkdP7UT2LWUSKBvEtl7xBOUk6b7Gshv3i7Mx3Ylj5kya2eJmge92CuXM7WLikqxARlyiDqAHkyYI3AoA+3JG2tSMPZ3mnMVw6/YbJdtsjeI0I6gjQjxBpqy3MGTQNvvpTtlZp4IDrHKmV+dA241mup8WgN66gE7TU6DTNsU6rUHgfWlBqRXs0BR2UuuVvIDlRgucmYAGbYDmTlFDN5zmjqf7U+vHDh7TwJJO8eGk1X4HFZyjnmNfOYPzBoLkgAz+4FPJxEqNDUG9ckVX4vEkmANqC/sY5rhjxqt7d46FRNkLDNHTSad4Tpqa840EvAAjn8KCJju0U2wikZV20Aj9aRwHjJLr1mqe/woHQbculWvZ/gkEtrp08fHlQafjO2xw9kNka45+6gk+Z6VG4/wARuY7BD+E1p8wYBt9Af1qR2bCNbAjVTBnXw+lWfFUy2y0aR9KDP+zPEylzK/dYGCDyrX8FisyCsk4vbt4hTcskC8gkdWA5HrRZ2C4ublsB5n50BzbNTLYK2yVMGd/hVULuoHj+VOcB4n7Q4tD/AMVxfg1m236mgkXuIm2qwczOdjUriHALGIAN22paPeXut8Rv5GRQf/qDcxSn7qmB5n+00YX8ScwB26fmaAN432KezL2JuJzWP4gHhHvemtCbjXaD8/XpW0WrwLZV5DWKiY21ZuE+1tI8aSQpPz/WgyR7YOldWnYbs1g27/sQAdpLfLXSuoPndCBS81R51pWegeY14TpV52d7H4vGkG1bK2z/AMrytuOoO7/9Z9K07gv2VYW3BxDPiGGsHuW//BTJHgWM0AB2Z7B4nF2xdGW1aOzPMsOqINx5kA9at/tH7GJhbGGu4caIPZvtqTLKxjSSc8nxA0EAbElsCAAAqiAANBpGg5aaUKfajxFLWCZXj+Jpy0C94n0gUHz9fvkGTSPbAnSpnE8L7yHRlMEdCNAaGVvFWg7igPxhicMWXXUDyk/pVJxJrltQMhM7RH5mrPgPFQLZDag7j0prE4gXG8NqCgt45x/xkx5Va8M45dXRbQPUFl/WvHwsHTapGCQzqPWgI+GcSvnu2kyE7mRv86J7PCr95f4l5yhGogKDPIRr86GuDcQuEBQZAO23PqN6O+HYo5IY+XlQZxjuy5wrtcte7zXU6eFXnZa4AsrRS1pXDZtenlQzhcILTGOu3KgJkxQALE6Ab/U/CpXZDK2Ge+N7+e43iCCtr4W1A86Bu23Ezbwb5ZzOMqgbmecfE+lFnZTHk3sZhhomFs2VUDaXsm5cPnmaPJRQQezr5nteLT8DRPxfFhbhPT+8fShvsvh8l22m+SB6gCfnNL4riDcxQtjbc0BXwq4Us5z7zn5cqbL+0YWxz1P9NJxzwqrtAFecCbuPePMwPIaflNBa4nEQDl2Xuj0rqgYd5tydz3viRXUHzYskgLJJ0AAJJPIADUnwrafs8+zdbSriMama8YZbTe7a5gsPvP56Dz1qz+yXg9i3gLN5La+1uAlrhAzk5iCM24AiIHSjV7oFAsCmheliByGvmeXoPqKiti++onc9aeVVMhTrv68zQSEPSsg+2Tidq7dtYNWm47ojxsi3HCxP4iDMevStK4pxJrNswgDnRSSMmZjALHkOZPIVjfa+0tvi2Dt/w4W8CcslyxZnLXCd2LsxnczJigo+2tgrfZl3mD40J8Ssz3gNedH/AGztSc4EhhPrz/fjQA2I3FBHs4srU3AYvXeq+4BSF01G9Ad4YhrebYj6da8t4lZj40NYHihHdapmHc5wQdz+dAe8Hw+ugP8AafDfei8WRkGWQ3xHrNZ4nGGUIw0ZToeoPI6VfYPtASupHy8N6C74liRbTU6jT99aGrF1neToo36nwFL4jjRcIzbdOpp7BWGMKgGdvdB2Uc3PQCf3NAnGMUZLzhD3sloM0BW1DO4j3FUepMba179jl5nucRZ2LNcZiWP3j/EE/L51Y2cOCzHNmOGQw2X77LmYyRJ7ptj/AK+Ail+w3ESShPeZWLf9ncfrQFHBLsYhj+5ioXZ1va4i/cP3TA9BTfD7xF4HquvnBFL+z1Jt4hv5ifrQXXaTGZQT4R8Kns/s8JaXqvzKk0I9pcVmyDq31Cn86v8AtLiMtrDjaWUb+InagtVeMJm2nLHxFeUzxIxhLajeAfoPzrqC04HYXD4azZXa2ir5wNT6mTUi7iNP2KrBfOlKa58aBxBmZZAjn+lD97tmMDinsYtD7NjNq+msIdclxTsV/ENxy63tl9U8/wA6j8T4Wl57udBcOQ5VbbNBAOug338aCPiOMnFXkbDgPYRHf2oI7x7q92dCMrXN+cbDWs1+01mt37N2P9q4jFlB90NoZPUakmZM+NSvs6c4PjN3AsSlu7bzKjc7othgZ8Vz/AcxV92/4Iblt7YIh1IU5dF/lMaAg6jbQmATrQDHHr4ZGHXVT5/5rNceneOkGiG3jy9pUbS5b7rA793Sag4y0H8CNj+tBRi5yNKin2w/WknCnlQM5D5+dTcLeYf5pFvDGplnB+dBLTEs0SQIq3wWJ/AC56/dH5VX4Xh67n/1Gri3cCr3ToPRR68/SgkXsUthTcunO33VXqdgOpoj7PK9mxcxeJCZiM0FmlEQSFTLBkyw8ZHlQr2f4QcbdF062k92ZAY/iPPKYjTYGat+1Srfv2cNaW3bSc5hdIQaKYJJ1Qag+OtBbYa1OGZybbOxuPcORrpDPbBImZCySB0oc+xLuYo+Epr4GZ+JojuZjaIBJuHOMzZVVgLaSCu+22msD0Cvs3xns+IMuoHtH3M7ljE8zC0BxxW2bWIufy3GA8sxj5EVN+zJZt3R4n5k0rtzh8t8sNriK/qO6f8A20x9mjQ1xfM/M/rQUfEnJdB+Fo+By0Q9vLuVbHgwP0NDinNfdel4+nfq8+0HU2l6gfp+lAVcR1FlTt7KfmK6o2KvSmFf8Vn590/nXtA9Min7e1RbbaU9ZaDQOu8Zf6hUi5di7PXzqNfIyyOX9qTjzqG6UGVdor88cw1+1ILARK65rYcxHU90ddTpyrWs1vF2QV1VjoSO8rDQ8+6cwmR4+dZp9oPBRbvYW7Z7gNzXc5SY18BCgRtp40S9nOK+xui2xlLjNmYWzbAIkFlUk6Sqmf5tdooM0+0DgT4bFe0EgXdTIIGcaGJ0gjXQnmJ0NDRvyehr6H7ddmxicOymPaDvIYAmO9A18D8aw4cLzSpEOJ+W486Cutmd6n2MOpqH/p2QwwqXZaguMLw5I2+de4jBKBt86ThcRpv9KeuX/hQNC2iiSAY66/Wqe9iWxd+3hrchWYBiN8s6xTfHOIwCAaLOwnZprVpbzqRevAuNwVti1cycxqSQdeg2gSF9wbhgVNFyoTEkBBlMwunhyk9OlVmFdXxvtCRAIVVMKo95YckTl906ad4iNKIvbZdWBPQlljvePe6mdo11qp7S2US+jKVVlfNAUsYT2bDOFOiEz3vA+dBXYTFF716PZ3HGaZUtGYCQNRqCNDyoT4U4s494zd12AzAqdxuOR1q6wFw/6xyFJU59mKADUg6a6HkZqv7YWQmOlGnMT97NrO5160Gt9qh7XDYe6OhU+okfQ0P9jbuTEqOTA/MVecEf2/D3TmneHpv8poXsA27yN0b86CPhjGOvKeV4/AkEUQ/aVYISxcHKQfkfyocxT5eKt0fI3yCn6UfdsMJ7TBEgSUg/CggYTEe04fZcam3cZdOhmK6q37PH9rbxGGPVXX0In5GuoCGzdmI5qDT+fnVRwy7K2v6APqKtLRkUEu6wyHnzrrxzAeX9qZzd0+Gm9OK0gdRQCfaRLjBswY20yuswQHBGggSJE+vPUCqDil0v7xRiqnvOpZRqDBPIsUy+PjyPeJX0UZXnLdlJ+6CwMZvPbY60JYjBlrIMlsqlchZgpKMG5ASA4feTtpuKC57Lds1tgWcUw9gCy28RoqoFYAK4ksq95RmOw3ka019ofZQqf9ZhhmU964E2iP8AcWOXX47VnN4lGZoDyXDEAwFHdjUQV1kRBBFEfYLtXiMMBZt/xrev8C6SoWIzexuRCT3u6ZBI0CyaCM+BS8sgCSPj++tUeK4YyGNh9KPMUmGxDM2Bm3c3uYNxlurG7WV2f+lSfDpVIRm31oBZlZZqLi8eQKuOKWoBgaUHcRuy0UBN9nvZ847Esz/7VnKzeJYnKPgrH0FatxURdU7QjAAAad6xGXTu6ZjEkdZETQ/YphiuAv3ANbmIygxMhETxEiWbmNjRHxG3N1iSAFyhix7oIBbXm3vrA028qBjEIpBZt2OgkjUASCToT94gjYyJqq7TsSuUGIDtEASCMrQYkSNNKtMZeYwFe6wP4FVF0VV0OmkEbdaru0SkhGhAQzZibYuOBlub66Lmkac4PKgDMMwXE3MygAMwAGa5lABI1Ik/5p7tnbJdbmdnBuMR3cojuiQDBE/h1GnPWovFf90gZgQdttQp03kHvfOrbjxF4wrocjBAtslsslCGBjWdRtuKAj+yviWbQ7ONR8j+de8XwWW66/haPhsfWqDsVe9jcVRpDR860TtBhJvJcG1xdf6lgfSPgaDNe0ZK4nD3RzBU+Y1Fa9hHFzDaahkB+VZh2vwhUEfgYXF9D3vlR59n+LzYfKfuaem4oAHAY04HG5/urmQ/0lSU/IeldVx9pnBCh9uqlkMBwo1/lI9YHxr2g7CYmLdrYd0/EEVeWbuvh686CRjctqy382Un+okGf/Kr/AYuVn+Wf38qC/NyPUUjC4j6kfIRUO1iJ001GhM/QUzhb8s46EHkOooLbiOCS7b7wOjBgRurLqCOhocxWZPbLqQDn7iKDkYhz7wAGntdpEjnrRRhiWUhRM76/Sgm3fu2XZbqsxGZe8D31XvCGA73da4NTO2m9BF45g4GRhDkjus/s2Y5fZoWa2TrBWSJGnMUOYjB+6EBDsB3FDd0y2bnEkgnz9K0S1gVa3Ku9u1JLhrYDBWVkdf4iw0MgERz6iqbiXCUuuoIytlDCHhwWGZDAPegpqNxI0EigHuGYq3iGFrEN7O6O6l0mIdT3T13j0nY1ctauBhbvjLdacl3QJeI3VydBd373M6Nr3gNdq+GG0xcKQM0aMdI1HnpzjlT/ZftaqfwsYntrL6OIBYaABpAksIHPqd9wdxybhgQQdQQQQeYI60K8R4cCZFaFibVm8ctu6Xt/wDHcgG4gA/23Eg3FGw1zLGkjSqZeyWIuX0TutbdgDcVxlVdZLK0MhgHdRJgCSaDRvs64f7Lh2FtzuDdPL/cJcT6OB6V1zvl3G5zwYXMQzNGUkGDkyajTWOoF3nVFOUQqgKB4aQNSBtFCSoXRA3u+yt+82jN7IEhQNddpE89dhQRcfce+c0503BOxIhSfZqZXaIjqR72j2IeLQMSpVBIIyiWuDdyD0jQ15xDKkrn0JA9zLI2OhYemuwg/diNjSr2kLKrgZe8RMEGSCJIgkwTJ5UAdxBVOZ/dzQRJZ3PuLpJ8WO/hUu5iibZ2yjKx7umbIgAhp/ABHWaXjrYJIloCBScqhYysCYIkgsujCZhtqjKCtuGCwQ+ZjcbvEOrqQuykBgAOevMUHnCLhGKuMTozAgjY6kGOorbE/i4YEalQHHoNfiJFYeLwU2vxER6rvOpjb9a2HsVjc1odPp1HxoKbtnYDWRcGsfMcxTHYTF5WKzodvEEafvxoj4hggVuWj4x5Hb5UA9m3Nu8bZ3Qx5iZH78qDVcQFdcriQevgec11N2O+gI/xXUGM3z/Ce0fejNp+IEjT4VJ7L8UzqJ5aEdPxaUMXccyXofpln6eem3gab4VjvY4qJ7jt8CwgfOBQaNg78h0+/bbSeYEiIHlS8Bf/AIp3kj5Az59apMTe9jiUcHu3VnwkRPy+lXNjVlYbdddJH96AhwzkQRqDuI+c1WdrsYqlUYNLDMp5ZlOwO8kSP+0c6fsYoRpr0/c0xxjCrfRcyiVMqw3BEfKgruHcVTVfEscxZ2dsqmIBmC6sQZ2YTRR7TOCUIDbz7MozpnF0FVcnUe7Ou3Ssudb1q6ACxKmBBQATojHQkCYHTQ7VfcI4hJUZrRKFAGuIHIA7rIGJgAK85ecaQYoCXFcIW+LiuAWkjVgzGDmt90CPvIMwMHXas8452Nykvbg2+igk8tSqzAOu/QdRWj4e6zHMwOghTKQVUlJy5p1b+XmJ61EdFZir3mKqSphGLac+85HdAkjJttMGgzLgrmzcENzAIIABB07wnfXfQ/lqPBcPlB56K3Lfflz0X41AxfCLSqXCHMULS5JK5AHIASFUyDsJ0Ou1FWBCnIROoYcyCdx1GynY+FA5dUd4zuqkbakSNz4AaeNDOHs9zKWyhYViQxgI3spYCOVsnf050WbKu8DMvPU8pj+k0JYl8huQNRcOsgZS6IwgEGZOflsD6hW8RNvJPfJgafwl7zAjLPeJES2YaGFiZ1jDFf8A8zMqMQFfRWVuhk6zGVWkDveFNYyGln56KokAA945RMlmjMREEAEamD2EuL7NhlBXMdN5GRx01PeoGMq5wrBVytqlx8yxnMK2Y94AE/PrScHYARkYT7i6KQDmLIAT7pPdGukyKkWwVSVYi2vtBlFtgYYI+pIhgx+ESK94iud8jJcHfykBkALKUYBirT7rGDy35UFFY4Ybi5zvbOgO5P3p8ievWjX7OcdDNabQ7jzFC+I/hpfyxJI3JOXvMNSRmbWB4yNBM1I4Pi/Y4m27aAx4bjWg17H2pAbTaD+VZn2kw5sYlboHdO/7/fKtRwtwOkgyCKHO13DfaWiYmPyoJ3AMdNsMDIiuoU7GcRy5rZO2o8v7fpXUGddreHm2zKdx7p6jl8P3tQzcu5gDzH7mjzjTB7UTnQe6x99P5X8uu/Ws+xAysaDRLrnE4Bbg1e3Deq6MPkak8JxBuJuYiZGpjeqr7PcWGW5aOs6gf1CPyr3gbZLj2zHcYjX8LSy/PN8qAt4LjVOg5epohdcyspgSCJmCNI5aigbCRbvEAgzrpHPbXnrRlgMSYUxM+J5fKgBOIWrlo9/MQCVzCSMsSNz59d6j4PFgzmZiJ0VoCiO7MxpEkemvKCjtWwzezIguJUmB3t109P3Gmd3TknIsdQQSeW+m3XoZoDfhXFlEMwViqEkhsw1K5ZlRDqQ224YnXSrrF3VAdmZwxMglhoW7wIIggrEwdRAHSs4scQJQDUjcqCAGMzJ5jbl+Inwq4/8Ay8BWDFIXKIXM25B7wGhK5Rp0oCEXX9ohKsUzZWbIcxU91gSdRAMmTEc+dE3Z+4PZpm99SATB+7pqYAgQ3gO8OeoHY4mbm63bh5liAJIA+8QfDTwow7N3RmcOBJgnVSMz5W3I/EGG5kjlFAVXU0bnDBo8/lzNCfFgBdbOVXMAZYEqMpZdg0/8y/3oyy5hy76QfPbr4/KhzjIOe3cEgtIGmslTAAJGuYJy32IGtAG8exhEgXbkH8FoqNgFjTkF09aj8HuFg2VrkyoUlRmBud05cwjb0ru0+JIAh9RoVBYfh0AOsSAIO3yMTs+7gsdWPdOp0lWEz8T4CKAl4ZhyqKjA/dUl2AALBgNUBOXu7xp1iq1sOFJuLCkydc9wgi1O5gkEgmeU+FWvt7dx1/2bpU6x3yoRgcwM6qwJB02Mb11++rsrKzkhSRlW2FAVyjmGXVQmk5jB5a0FVwzDo14bsrq2jIVzHIDqrbxmMEAzuDvTvG+GZrZYe8u3psf31qPYJtlGJyqNFge6gBQRAOghdhGg8TV7wHAsLbLcABc5o0kFgJkjfUfXXkAsOw3F89pZOsQRPMaUWuoYQdjWWcLuHC4t0Oiscw/P61p+GuhlBHMSKDN+1XDXwl721r3T8AT1rq0DiFhbi5XEj9K6gyLjXDBq9m5M7jTXzHOs+4mhDGRFHWLwDZdCPMafSg7iyMCc2tAnszxH2GIRp7pMH1/vFEvaIBMYrj3bkfHcfP60CmibHYv22Etv9+33T102NAX3Sv8ADuDkchjnp3aIOE4gMoIHiP38aDuD4zPaUjWYkH8QI/SrvheO7xgQASPhoaAtvYRLyZXQN0nUfOsx7T8Ga2zBIA95SSSCDuJ597/3CtOwl1LlsoQCCCDM6z4TVBx7glxbRJysqsdRoVRt8w56w2kagaUGW3rbbmQZ0iBMb/UfXlS8Ni57hYgnaSBDDQTPLl6jppZcTwwzwVUnTkWyTGmbzkEfsU+KsxO8DmSNxuP09aCXhOJPbuIXMjWJO89Tv+/GjvsdxtRdQwBEoST5Mst4meU7eZzi+2dOrDUk9f8AEfPpS+FY/IwIIGnTSQQRpPh9aD6awWIDKSPutPiFPUQIMSYPKJiqrtFh2FtyNrbZxyEBhcjcTtGum2h1qF2N497YJMAOkc5mBp0EQfU+EkjxFvOF1OsqSJ3WY/8Al65elBlPaLhYALBhlB0yC48CQp36DxPyqp4bjArLOvI9xo303+vnR1dwC/7TiIOWVUMcoAyxLGT7PlBMg7xBAeP8P9ke6DB6hd9c0ECCojflIBE0F23FHAZSDLGe6VXOxX2QIOkGVWRImCedQ8TjQyAKDakd0NcLAZ/fXVjoWWYPP0qouXiwVtI5yhZhyPPSNCNjq3lSrN1u9BKe0H3ck+93Ik8nEGI38qC4HEQ4eVtJJDKqKpAlQ0TABAZIKsNzzFE1jjC+0tpJJcSCIy7TEzzGulA+JgAZ9Nd9S3e1JhV70NPxFOcKYyS0lrWwjZQTrBg6E8/DqaAq7TYTOvtFIzJ3vMbMPhV72K4oHTITqOu9ClrjSOuvPQxqD1qJgMf7G8GU6Tr4jkfOKDVcXaM6V5XvCcet+2GBE8/OvKDCjagaMw8mb9aHeJuQTqT515XUFWTU3hFwxcT7pWT5iurqC27LX2AdZ0Go8DRVgrYGu5k7+JX9a6uoCHCXmDjXl+cVeLiSxFtgCroZ3neNNa6uoBBcKty339YEDwBCk/E6+dBQAfOSAIJjKABvP1JryuoIxs98anvROv4s/wD9BVXcYzFdXUBx2B4jcXQHZpHUbN66j5mttwt0tbuTyGYakagSNj1UV1dQVvHkAy3B7zJJ8IKwB0Heb40Otg0ulmuDMe4sHbvFgT1nurrPIV1dQDuN4ei3LiLIUOAPCVU/HvEVT38EoLdVZte7OhK6mOgryuoGsbjGLhDswWdx72jbcj08BXhuFbmh0MBhJhg2jZuZn8q6uoLNMMEtgCTInWOnyqvvmDpXtdQW/Z/jN2y/cbQ8jttXV1dQ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data:image/jpeg;base64,/9j/4AAQSkZJRgABAQAAAQABAAD/2wCEAAkGBxQTEhUUEhQWFRUXGB0aGRgWFhQYFRcYFxcXGBcaGBcYHSggGBwlHBgYIjEhJSksLi4uHR8zODMsNygtLisBCgoKBQUFDgUFDisZExkrKysrKysrKysrKysrKysrKysrKysrKysrKysrKysrKysrKysrKysrKysrKysrKysrK//AABEIARQAtwMBIgACEQEDEQH/xAAcAAABBQEBAQAAAAAAAAAAAAAGAgMEBQcAAQj/xABAEAACAQIEAwUFBgUEAQQDAAABAhEAAwQSITEFQVEGImFxgRMykaGxB0JSwdHwI2Jy4fEUM0OCkqKywtIVFiT/xAAUAQEAAAAAAAAAAAAAAAAAAAAA/8QAFBEBAAAAAAAAAAAAAAAAAAAAAP/aAAwDAQACEQMRAD8AELY0p+3TSbU9ZWgUedcKUBXEa+lB4ToaSgr0CnLYig5jXjCnTXrLpQMrSXp1a5hQN5JrwrTxpJoIxU04B1p7JrSWFAgLS5pQSvChmgQBXop5QOdeIk0CQaQRTkUhxQeG3TeWpT2yBTDUC7Lda6lIs11BAs7VJtVGsVKG1ApBXPvXVz7ig62KXFeCvbdAqKRduhVliB5kAVVcX44ts5EhmiTrovQGOf08aG7/ABm4w77h+iwAFPUhkj4GgJcXxgFSLZBjdiVA8hmIk+QNUZ4rMFnghpE+1mCdyykyP5apLrFjJ3rxV6UFji8TnYETqIgk5cw3KqNADoQORJERFLt4giCGZOuRiP7b8iP1qEq6a7T8iDPwgVLIPeBMLpJP8oOb5yPGgJMDxjMFVhmfLLHVdc0BQMsZ9zAMGRGs1ZYfELcJAmR1oYRlMfyxzkqd58W1/wAcpNnEMpJXYjqdvCNt6AqyVzW6r+HYx5CuQ0yM2xJGuoGm1WuYCJ57ePWgjkV4Fp+KS66aUEbLrTgSuApYNBzNprXgQUoQaX7GKBdqxXV6hrqCkw40qQKjqYFOhqB0Vy60ilARQKeh/jnGSM1u0dRoW8ZgqPEVacWxnsrZc7/dHVuVBTkkZjzOg67yfjQeC33TJAJOsnXygD+9TLHBWf3VZh1iP2aI+wvZV8U/tGXMq8jAWfH9K1SxwUW1I0B6KJ9Cx/ICdfIBjidlbgWSvy/tTdvs+86rFa3csjcgdCTHr9aSEWNh8KDMj2cuch+5mnbHZK450B8Sfn9K0lQnQU60D3aDPP8A9CuESpg6mDMf3NC/ErN7DuUuqVPLoQNJB5itk9s0xNe8R4OmJt5LqZhyPMHqDyNBj9jirSp92PGfDb4/Hwop4XigwOurGR5LvJ8ZEDw+It2q7P3MFdytJU6o34h+o5/3prguLYMDPPXXWOdAfKOdeRTWGuhlBGp5+fOnc2tAkrSmSOVegyaUq6GgQumte55NJ8KUlvvUDwbSupwACuoBtTTib0yi07bEUD6mlZqQory++VWboCfhrQCHaXF+1v5QdE7o8/vfp6VIwOD9rdRIgCB6aev+apcHMg8/zP1o/wCy+EAugtvAiRJk8/P9+JDUOzzJYtLaUAAACdBykmrgYpNenUafWgz/AFOUy2p+6N9RpNROIcQO91p37inQdczbnyHx5UEnimPXOYP3j/b9+NMW788qqDixyUIBsOfhLEkn1NO4fEzzJ8tT69KC4VzE/rUixEanlsAx/KoODuTMgjToafwhnn8R40EvB2QTrmMnSQPnrRRgMMCNqHcPkzDvk/8AVj8AaK8M6wIn4Ggoe2XZlcVhnSIcd5D0YA/XasKwvDMtxlcZSDGu/wA+Xga+oCNP3pWedt+z1sXReIIDkKxE6MfdMbb6eM7jegCuHtCwd1JEVKnSoOCsMhdG3B/UH5gn1qdyigRau1MstNRAtP2LkGgW41p7LNeMZ1FIznagkW1rqTYWOddQDtun1Wo6NtUpWigVlqHxwRh7v9Py51NR5qB2jvZcM/Uwv/kQD8poBHhqAldNR59efjt8Nq0Dgd6CJ2EbGJPTy0O3WgfhsKRuDMn0/wA/SjHhr90fzMPOCYHh0+NAR4wmZHvEaD8I8elQ24Qjd+5c0AkicoMCI0M/v4yrkSAus6SflPhVjZw1m2veys52LgEDxCnQeutBQ23tQfZ2Q0bFUa58XaWj19KkJfYgfw2UeIy+USda84liXmfbBh0zaDyA08NP8VHt2O/76UBDh2JYDWpGBQtcZZOUHf1/zVd2YxYd4J1G3mJ+POrRMTmw914g5dYG0nf40Fxwu0GJde9qYMwIG3nRJhQYkkUJ4HGLbsITER8hTF/t3ZUZRLeUfOTQHdu5p+Y1qHx/Ci5Ycfynx5UH4HtsxcAWW9nMFvDy3o6w91XSRqD9DQYpj2K3VLbusMCZIZdB8QCfXzpc1O41wljixaH4mAPOFkqPWVE+PhVWGmgd3paikqsU7bNA7bYgRNIXenlGnnXnsqBy0ZFdThSK6gFLdSLdRw0VJUiKB1WqB2jUnDPAJylWOkwA6ifnUwNVf2ixJWxlUkZ2gjqFGx6iSKAaw9wyCDsB6QQBRz2eQFSSeYPrE0BWEIaG011nlrrM0e8NsfwsqHnIOp8h6UE04gzG0VT8TxXe96SPM+le4+xetnM0BTz2PQb0LYjGkExrJ/yfGguFw919UJA6xtUn/RXrQzElh/LrHnzFUdnG3FdM7kKSuaAGIUnvEK0AkCdNKNMVworYsXrby7pLKwVLinxA0KneGAOu9BVWOJeyGZfeYwPAnnR92TsC4jW2917ZWR4iKy3jXvgxkiCRBGp8DWhfZvxKHAJEHrvNA+iFbTWb0ZkkanQxsR4GhWzjsPbeDlgHU90JI8SdY8KIu32CYvmkhGEELO4JzT6Rp50FYbAZzbNubboVOZRPeRpDeOvLbQUGjcH4zYChoVlOsqwYgfjymCR1IB50a8Is5VOU90wR6j9apeEcNS/gbFnEKjJZWP5mMGdfugzynrRBw/DhEVFJgKAJPQR67UA3xPCZcb7TcA23OnIzbMHzCn9igHF4b2d17Z+4zL/4kj8q1nFYcG4SedtlHmCT9f3pWa9pDOLvnln+YEH5zQQZriaUtLy0CkeKkWX0JqI3KnVuHaKCSl3SRXVFV4MGuoB6dKcU6U0BSxQLRtajcUt5vYkbC6s/9mX9KdQwa8xBJXTcEMPNTNBE4ljLN+6llLSo5cr7XXMzMTlU6xlkxtVhgcS1tAraH9eRqow3DXXG2myMyG6HDBSRAYGTG0c6IMWAXJO00EtOHC+B7S4+QmI0hj0RNS5npHmKp+NcAw9kGMwPUTcCmNrhHdnwXbqatExZAEe8RE/hXnHSrbg5acq6Kd823jsJJOviaDPcFdIPWOhkUZ4LGEp3pga6kkn9KseIcMsEmDLcyFyweWn71qqv4UJbZyYUTr1oBLjuINy8W6/sUZdiEAdJMCRr+dCfAVz30uXUm3MwZAI6SKOrGIR2hFCydAKDQcdgrbiQQ3lrVHc4HZmXtgEnRgIYmddtTpFXXCcAVWRIOXYnn+lUPaHit2wyFh/DfryYbj8x69KC2wlhF7qmPEgEjoNav7KiBrIjnrPrQrw/iVu6VC7nkdP7UT2LWUSKBvEtl7xBOUk6b7Gshv3i7Mx3Ylj5kya2eJmge92CuXM7WLikqxARlyiDqAHkyYI3AoA+3JG2tSMPZ3mnMVw6/YbJdtsjeI0I6gjQjxBpqy3MGTQNvvpTtlZp4IDrHKmV+dA241mup8WgN66gE7TU6DTNsU6rUHgfWlBqRXs0BR2UuuVvIDlRgucmYAGbYDmTlFDN5zmjqf7U+vHDh7TwJJO8eGk1X4HFZyjnmNfOYPzBoLkgAz+4FPJxEqNDUG9ckVX4vEkmANqC/sY5rhjxqt7d46FRNkLDNHTSad4Tpqa840EvAAjn8KCJju0U2wikZV20Aj9aRwHjJLr1mqe/woHQbculWvZ/gkEtrp08fHlQafjO2xw9kNka45+6gk+Z6VG4/wARuY7BD+E1p8wYBt9Af1qR2bCNbAjVTBnXw+lWfFUy2y0aR9KDP+zPEylzK/dYGCDyrX8FisyCsk4vbt4hTcskC8gkdWA5HrRZ2C4ublsB5n50BzbNTLYK2yVMGd/hVULuoHj+VOcB4n7Q4tD/AMVxfg1m236mgkXuIm2qwczOdjUriHALGIAN22paPeXut8Rv5GRQf/qDcxSn7qmB5n+00YX8ScwB26fmaAN432KezL2JuJzWP4gHhHvemtCbjXaD8/XpW0WrwLZV5DWKiY21ZuE+1tI8aSQpPz/WgyR7YOldWnYbs1g27/sQAdpLfLXSuoPndCBS81R51pWegeY14TpV52d7H4vGkG1bK2z/AMrytuOoO7/9Z9K07gv2VYW3BxDPiGGsHuW//BTJHgWM0AB2Z7B4nF2xdGW1aOzPMsOqINx5kA9at/tH7GJhbGGu4caIPZvtqTLKxjSSc8nxA0EAbElsCAAAqiAANBpGg5aaUKfajxFLWCZXj+Jpy0C94n0gUHz9fvkGTSPbAnSpnE8L7yHRlMEdCNAaGVvFWg7igPxhicMWXXUDyk/pVJxJrltQMhM7RH5mrPgPFQLZDag7j0prE4gXG8NqCgt45x/xkx5Va8M45dXRbQPUFl/WvHwsHTapGCQzqPWgI+GcSvnu2kyE7mRv86J7PCr95f4l5yhGogKDPIRr86GuDcQuEBQZAO23PqN6O+HYo5IY+XlQZxjuy5wrtcte7zXU6eFXnZa4AsrRS1pXDZtenlQzhcILTGOu3KgJkxQALE6Ab/U/CpXZDK2Ge+N7+e43iCCtr4W1A86Bu23Ezbwb5ZzOMqgbmecfE+lFnZTHk3sZhhomFs2VUDaXsm5cPnmaPJRQQezr5nteLT8DRPxfFhbhPT+8fShvsvh8l22m+SB6gCfnNL4riDcxQtjbc0BXwq4Us5z7zn5cqbL+0YWxz1P9NJxzwqrtAFecCbuPePMwPIaflNBa4nEQDl2Xuj0rqgYd5tydz3viRXUHzYskgLJJ0AAJJPIADUnwrafs8+zdbSriMama8YZbTe7a5gsPvP56Dz1qz+yXg9i3gLN5La+1uAlrhAzk5iCM24AiIHSjV7oFAsCmheliByGvmeXoPqKiti++onc9aeVVMhTrv68zQSEPSsg+2Tidq7dtYNWm47ojxsi3HCxP4iDMevStK4pxJrNswgDnRSSMmZjALHkOZPIVjfa+0tvi2Dt/w4W8CcslyxZnLXCd2LsxnczJigo+2tgrfZl3mD40J8Ssz3gNedH/AGztSc4EhhPrz/fjQA2I3FBHs4srU3AYvXeq+4BSF01G9Ad4YhrebYj6da8t4lZj40NYHihHdapmHc5wQdz+dAe8Hw+ugP8AafDfei8WRkGWQ3xHrNZ4nGGUIw0ZToeoPI6VfYPtASupHy8N6C74liRbTU6jT99aGrF1neToo36nwFL4jjRcIzbdOpp7BWGMKgGdvdB2Uc3PQCf3NAnGMUZLzhD3sloM0BW1DO4j3FUepMba179jl5nucRZ2LNcZiWP3j/EE/L51Y2cOCzHNmOGQw2X77LmYyRJ7ptj/AK+Ail+w3ESShPeZWLf9ncfrQFHBLsYhj+5ioXZ1va4i/cP3TA9BTfD7xF4HquvnBFL+z1Jt4hv5ifrQXXaTGZQT4R8Kns/s8JaXqvzKk0I9pcVmyDq31Cn86v8AtLiMtrDjaWUb+InagtVeMJm2nLHxFeUzxIxhLajeAfoPzrqC04HYXD4azZXa2ir5wNT6mTUi7iNP2KrBfOlKa58aBxBmZZAjn+lD97tmMDinsYtD7NjNq+msIdclxTsV/ENxy63tl9U8/wA6j8T4Wl57udBcOQ5VbbNBAOug338aCPiOMnFXkbDgPYRHf2oI7x7q92dCMrXN+cbDWs1+01mt37N2P9q4jFlB90NoZPUakmZM+NSvs6c4PjN3AsSlu7bzKjc7othgZ8Vz/AcxV92/4Iblt7YIh1IU5dF/lMaAg6jbQmATrQDHHr4ZGHXVT5/5rNceneOkGiG3jy9pUbS5b7rA793Sag4y0H8CNj+tBRi5yNKin2w/WknCnlQM5D5+dTcLeYf5pFvDGplnB+dBLTEs0SQIq3wWJ/AC56/dH5VX4Xh67n/1Gri3cCr3ToPRR68/SgkXsUthTcunO33VXqdgOpoj7PK9mxcxeJCZiM0FmlEQSFTLBkyw8ZHlQr2f4QcbdF062k92ZAY/iPPKYjTYGat+1Srfv2cNaW3bSc5hdIQaKYJJ1Qag+OtBbYa1OGZybbOxuPcORrpDPbBImZCySB0oc+xLuYo+Epr4GZ+JojuZjaIBJuHOMzZVVgLaSCu+22msD0Cvs3xns+IMuoHtH3M7ljE8zC0BxxW2bWIufy3GA8sxj5EVN+zJZt3R4n5k0rtzh8t8sNriK/qO6f8A20x9mjQ1xfM/M/rQUfEnJdB+Fo+By0Q9vLuVbHgwP0NDinNfdel4+nfq8+0HU2l6gfp+lAVcR1FlTt7KfmK6o2KvSmFf8Vn590/nXtA9Min7e1RbbaU9ZaDQOu8Zf6hUi5di7PXzqNfIyyOX9qTjzqG6UGVdor88cw1+1ILARK65rYcxHU90ddTpyrWs1vF2QV1VjoSO8rDQ8+6cwmR4+dZp9oPBRbvYW7Z7gNzXc5SY18BCgRtp40S9nOK+xui2xlLjNmYWzbAIkFlUk6Sqmf5tdooM0+0DgT4bFe0EgXdTIIGcaGJ0gjXQnmJ0NDRvyehr6H7ddmxicOymPaDvIYAmO9A18D8aw4cLzSpEOJ+W486Cutmd6n2MOpqH/p2QwwqXZaguMLw5I2+de4jBKBt86ThcRpv9KeuX/hQNC2iiSAY66/Wqe9iWxd+3hrchWYBiN8s6xTfHOIwCAaLOwnZprVpbzqRevAuNwVti1cycxqSQdeg2gSF9wbhgVNFyoTEkBBlMwunhyk9OlVmFdXxvtCRAIVVMKo95YckTl906ad4iNKIvbZdWBPQlljvePe6mdo11qp7S2US+jKVVlfNAUsYT2bDOFOiEz3vA+dBXYTFF716PZ3HGaZUtGYCQNRqCNDyoT4U4s494zd12AzAqdxuOR1q6wFw/6xyFJU59mKADUg6a6HkZqv7YWQmOlGnMT97NrO5160Gt9qh7XDYe6OhU+okfQ0P9jbuTEqOTA/MVecEf2/D3TmneHpv8poXsA27yN0b86CPhjGOvKeV4/AkEUQ/aVYISxcHKQfkfyocxT5eKt0fI3yCn6UfdsMJ7TBEgSUg/CggYTEe04fZcam3cZdOhmK6q37PH9rbxGGPVXX0In5GuoCGzdmI5qDT+fnVRwy7K2v6APqKtLRkUEu6wyHnzrrxzAeX9qZzd0+Gm9OK0gdRQCfaRLjBswY20yuswQHBGggSJE+vPUCqDil0v7xRiqnvOpZRqDBPIsUy+PjyPeJX0UZXnLdlJ+6CwMZvPbY60JYjBlrIMlsqlchZgpKMG5ASA4feTtpuKC57Lds1tgWcUw9gCy28RoqoFYAK4ksq95RmOw3ka019ofZQqf9ZhhmU964E2iP8AcWOXX47VnN4lGZoDyXDEAwFHdjUQV1kRBBFEfYLtXiMMBZt/xrev8C6SoWIzexuRCT3u6ZBI0CyaCM+BS8sgCSPj++tUeK4YyGNh9KPMUmGxDM2Bm3c3uYNxlurG7WV2f+lSfDpVIRm31oBZlZZqLi8eQKuOKWoBgaUHcRuy0UBN9nvZ847Esz/7VnKzeJYnKPgrH0FatxURdU7QjAAAad6xGXTu6ZjEkdZETQ/YphiuAv3ANbmIygxMhETxEiWbmNjRHxG3N1iSAFyhix7oIBbXm3vrA028qBjEIpBZt2OgkjUASCToT94gjYyJqq7TsSuUGIDtEASCMrQYkSNNKtMZeYwFe6wP4FVF0VV0OmkEbdaru0SkhGhAQzZibYuOBlub66Lmkac4PKgDMMwXE3MygAMwAGa5lABI1Ik/5p7tnbJdbmdnBuMR3cojuiQDBE/h1GnPWovFf90gZgQdttQp03kHvfOrbjxF4wrocjBAtslsslCGBjWdRtuKAj+yviWbQ7ONR8j+de8XwWW66/haPhsfWqDsVe9jcVRpDR860TtBhJvJcG1xdf6lgfSPgaDNe0ZK4nD3RzBU+Y1Fa9hHFzDaahkB+VZh2vwhUEfgYXF9D3vlR59n+LzYfKfuaem4oAHAY04HG5/urmQ/0lSU/IeldVx9pnBCh9uqlkMBwo1/lI9YHxr2g7CYmLdrYd0/EEVeWbuvh686CRjctqy382Un+okGf/Kr/AYuVn+Wf38qC/NyPUUjC4j6kfIRUO1iJ001GhM/QUzhb8s46EHkOooLbiOCS7b7wOjBgRurLqCOhocxWZPbLqQDn7iKDkYhz7wAGntdpEjnrRRhiWUhRM76/Sgm3fu2XZbqsxGZe8D31XvCGA73da4NTO2m9BF45g4GRhDkjus/s2Y5fZoWa2TrBWSJGnMUOYjB+6EBDsB3FDd0y2bnEkgnz9K0S1gVa3Ku9u1JLhrYDBWVkdf4iw0MgERz6iqbiXCUuuoIytlDCHhwWGZDAPegpqNxI0EigHuGYq3iGFrEN7O6O6l0mIdT3T13j0nY1ctauBhbvjLdacl3QJeI3VydBd373M6Nr3gNdq+GG0xcKQM0aMdI1HnpzjlT/ZftaqfwsYntrL6OIBYaABpAksIHPqd9wdxybhgQQdQQQQeYI60K8R4cCZFaFibVm8ctu6Xt/wDHcgG4gA/23Eg3FGw1zLGkjSqZeyWIuX0TutbdgDcVxlVdZLK0MhgHdRJgCSaDRvs64f7Lh2FtzuDdPL/cJcT6OB6V1zvl3G5zwYXMQzNGUkGDkyajTWOoF3nVFOUQqgKB4aQNSBtFCSoXRA3u+yt+82jN7IEhQNddpE89dhQRcfce+c0503BOxIhSfZqZXaIjqR72j2IeLQMSpVBIIyiWuDdyD0jQ15xDKkrn0JA9zLI2OhYemuwg/diNjSr2kLKrgZe8RMEGSCJIgkwTJ5UAdxBVOZ/dzQRJZ3PuLpJ8WO/hUu5iibZ2yjKx7umbIgAhp/ABHWaXjrYJIloCBScqhYysCYIkgsujCZhtqjKCtuGCwQ+ZjcbvEOrqQuykBgAOevMUHnCLhGKuMTozAgjY6kGOorbE/i4YEalQHHoNfiJFYeLwU2vxER6rvOpjb9a2HsVjc1odPp1HxoKbtnYDWRcGsfMcxTHYTF5WKzodvEEafvxoj4hggVuWj4x5Hb5UA9m3Nu8bZ3Qx5iZH78qDVcQFdcriQevgec11N2O+gI/xXUGM3z/Ce0fejNp+IEjT4VJ7L8UzqJ5aEdPxaUMXccyXofpln6eem3gab4VjvY4qJ7jt8CwgfOBQaNg78h0+/bbSeYEiIHlS8Bf/AIp3kj5Az59apMTe9jiUcHu3VnwkRPy+lXNjVlYbdddJH96AhwzkQRqDuI+c1WdrsYqlUYNLDMp5ZlOwO8kSP+0c6fsYoRpr0/c0xxjCrfRcyiVMqw3BEfKgruHcVTVfEscxZ2dsqmIBmC6sQZ2YTRR7TOCUIDbz7MozpnF0FVcnUe7Ou3Ssudb1q6ACxKmBBQATojHQkCYHTQ7VfcI4hJUZrRKFAGuIHIA7rIGJgAK85ecaQYoCXFcIW+LiuAWkjVgzGDmt90CPvIMwMHXas8452Nykvbg2+igk8tSqzAOu/QdRWj4e6zHMwOghTKQVUlJy5p1b+XmJ61EdFZir3mKqSphGLac+85HdAkjJttMGgzLgrmzcENzAIIABB07wnfXfQ/lqPBcPlB56K3Lfflz0X41AxfCLSqXCHMULS5JK5AHIASFUyDsJ0Ou1FWBCnIROoYcyCdx1GynY+FA5dUd4zuqkbakSNz4AaeNDOHs9zKWyhYViQxgI3spYCOVsnf050WbKu8DMvPU8pj+k0JYl8huQNRcOsgZS6IwgEGZOflsD6hW8RNvJPfJgafwl7zAjLPeJES2YaGFiZ1jDFf8A8zMqMQFfRWVuhk6zGVWkDveFNYyGln56KokAA945RMlmjMREEAEamD2EuL7NhlBXMdN5GRx01PeoGMq5wrBVytqlx8yxnMK2Y94AE/PrScHYARkYT7i6KQDmLIAT7pPdGukyKkWwVSVYi2vtBlFtgYYI+pIhgx+ESK94iud8jJcHfykBkALKUYBirT7rGDy35UFFY4Ybi5zvbOgO5P3p8ievWjX7OcdDNabQ7jzFC+I/hpfyxJI3JOXvMNSRmbWB4yNBM1I4Pi/Y4m27aAx4bjWg17H2pAbTaD+VZn2kw5sYlboHdO/7/fKtRwtwOkgyCKHO13DfaWiYmPyoJ3AMdNsMDIiuoU7GcRy5rZO2o8v7fpXUGddreHm2zKdx7p6jl8P3tQzcu5gDzH7mjzjTB7UTnQe6x99P5X8uu/Ws+xAysaDRLrnE4Bbg1e3Deq6MPkak8JxBuJuYiZGpjeqr7PcWGW5aOs6gf1CPyr3gbZLj2zHcYjX8LSy/PN8qAt4LjVOg5epohdcyspgSCJmCNI5aigbCRbvEAgzrpHPbXnrRlgMSYUxM+J5fKgBOIWrlo9/MQCVzCSMsSNz59d6j4PFgzmZiJ0VoCiO7MxpEkemvKCjtWwzezIguJUmB3t109P3Gmd3TknIsdQQSeW+m3XoZoDfhXFlEMwViqEkhsw1K5ZlRDqQ224YnXSrrF3VAdmZwxMglhoW7wIIggrEwdRAHSs4scQJQDUjcqCAGMzJ5jbl+Inwq4/8Ay8BWDFIXKIXM25B7wGhK5Rp0oCEXX9ohKsUzZWbIcxU91gSdRAMmTEc+dE3Z+4PZpm99SATB+7pqYAgQ3gO8OeoHY4mbm63bh5liAJIA+8QfDTwow7N3RmcOBJgnVSMz5W3I/EGG5kjlFAVXU0bnDBo8/lzNCfFgBdbOVXMAZYEqMpZdg0/8y/3oyy5hy76QfPbr4/KhzjIOe3cEgtIGmslTAAJGuYJy32IGtAG8exhEgXbkH8FoqNgFjTkF09aj8HuFg2VrkyoUlRmBud05cwjb0ru0+JIAh9RoVBYfh0AOsSAIO3yMTs+7gsdWPdOp0lWEz8T4CKAl4ZhyqKjA/dUl2AALBgNUBOXu7xp1iq1sOFJuLCkydc9wgi1O5gkEgmeU+FWvt7dx1/2bpU6x3yoRgcwM6qwJB02Mb11++rsrKzkhSRlW2FAVyjmGXVQmk5jB5a0FVwzDo14bsrq2jIVzHIDqrbxmMEAzuDvTvG+GZrZYe8u3psf31qPYJtlGJyqNFge6gBQRAOghdhGg8TV7wHAsLbLcABc5o0kFgJkjfUfXXkAsOw3F89pZOsQRPMaUWuoYQdjWWcLuHC4t0Oiscw/P61p+GuhlBHMSKDN+1XDXwl721r3T8AT1rq0DiFhbi5XEj9K6gyLjXDBq9m5M7jTXzHOs+4mhDGRFHWLwDZdCPMafSg7iyMCc2tAnszxH2GIRp7pMH1/vFEvaIBMYrj3bkfHcfP60CmibHYv22Etv9+33T102NAX3Sv8ADuDkchjnp3aIOE4gMoIHiP38aDuD4zPaUjWYkH8QI/SrvheO7xgQASPhoaAtvYRLyZXQN0nUfOsx7T8Ga2zBIA95SSSCDuJ597/3CtOwl1LlsoQCCCDM6z4TVBx7glxbRJysqsdRoVRt8w56w2kagaUGW3rbbmQZ0iBMb/UfXlS8Ni57hYgnaSBDDQTPLl6jppZcTwwzwVUnTkWyTGmbzkEfsU+KsxO8DmSNxuP09aCXhOJPbuIXMjWJO89Tv+/GjvsdxtRdQwBEoST5Mst4meU7eZzi+2dOrDUk9f8AEfPpS+FY/IwIIGnTSQQRpPh9aD6awWIDKSPutPiFPUQIMSYPKJiqrtFh2FtyNrbZxyEBhcjcTtGum2h1qF2N497YJMAOkc5mBp0EQfU+EkjxFvOF1OsqSJ3WY/8Al65elBlPaLhYALBhlB0yC48CQp36DxPyqp4bjArLOvI9xo303+vnR1dwC/7TiIOWVUMcoAyxLGT7PlBMg7xBAeP8P9ke6DB6hd9c0ECCojflIBE0F23FHAZSDLGe6VXOxX2QIOkGVWRImCedQ8TjQyAKDakd0NcLAZ/fXVjoWWYPP0qouXiwVtI5yhZhyPPSNCNjq3lSrN1u9BKe0H3ck+93Ik8nEGI38qC4HEQ4eVtJJDKqKpAlQ0TABAZIKsNzzFE1jjC+0tpJJcSCIy7TEzzGulA+JgAZ9Nd9S3e1JhV70NPxFOcKYyS0lrWwjZQTrBg6E8/DqaAq7TYTOvtFIzJ3vMbMPhV72K4oHTITqOu9ClrjSOuvPQxqD1qJgMf7G8GU6Tr4jkfOKDVcXaM6V5XvCcet+2GBE8/OvKDCjagaMw8mb9aHeJuQTqT515XUFWTU3hFwxcT7pWT5iurqC27LX2AdZ0Go8DRVgrYGu5k7+JX9a6uoCHCXmDjXl+cVeLiSxFtgCroZ3neNNa6uoBBcKty339YEDwBCk/E6+dBQAfOSAIJjKABvP1JryuoIxs98anvROv4s/wD9BVXcYzFdXUBx2B4jcXQHZpHUbN66j5mttwt0tbuTyGYakagSNj1UV1dQVvHkAy3B7zJJ8IKwB0Heb40Otg0ulmuDMe4sHbvFgT1nurrPIV1dQDuN4ei3LiLIUOAPCVU/HvEVT38EoLdVZte7OhK6mOgryuoGsbjGLhDswWdx72jbcj08BXhuFbmh0MBhJhg2jZuZn8q6uoLNMMEtgCTInWOnyqvvmDpXtdQW/Z/jN2y/cbQ8jttXV1dQ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0" name="Picture 20" descr="https://encrypted-tbn1.gstatic.com/images?q=tbn:ANd9GcTwgcNEBCGB6ElJzcVJWPxu2qrlsZaCLlkzwJp6wpqPlYattydyS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350"/>
            <a:ext cx="258646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ukurier.gov.ua/media/images/2013-1/Gnisuk%20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66" y="4549264"/>
            <a:ext cx="3344009" cy="225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3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4968552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засилля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і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: </a:t>
            </a:r>
            <a:r>
              <a:rPr lang="ru-RU" dirty="0" err="1"/>
              <a:t>потерпав</a:t>
            </a:r>
            <a:r>
              <a:rPr lang="ru-RU" dirty="0"/>
              <a:t> </a:t>
            </a:r>
            <a:r>
              <a:rPr lang="ru-RU" dirty="0" err="1"/>
              <a:t>вітчизняний</a:t>
            </a:r>
            <a:r>
              <a:rPr lang="ru-RU" dirty="0"/>
              <a:t> </a:t>
            </a:r>
            <a:r>
              <a:rPr lang="ru-RU" dirty="0" err="1"/>
              <a:t>кінематограф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і в таких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стали </a:t>
            </a:r>
            <a:r>
              <a:rPr lang="ru-RU" dirty="0" err="1"/>
              <a:t>кінокартини</a:t>
            </a:r>
            <a:r>
              <a:rPr lang="ru-RU" dirty="0"/>
              <a:t>; </a:t>
            </a:r>
            <a:r>
              <a:rPr lang="ru-RU" dirty="0" err="1"/>
              <a:t>творами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: "Сад </a:t>
            </a:r>
            <a:r>
              <a:rPr lang="ru-RU" dirty="0" err="1"/>
              <a:t>Гетсимаїський</a:t>
            </a:r>
            <a:r>
              <a:rPr lang="ru-RU" dirty="0"/>
              <a:t>", "</a:t>
            </a:r>
            <a:r>
              <a:rPr lang="ru-RU" dirty="0" err="1"/>
              <a:t>Пастка</a:t>
            </a:r>
            <a:r>
              <a:rPr lang="ru-RU" dirty="0"/>
              <a:t>", "</a:t>
            </a:r>
            <a:r>
              <a:rPr lang="ru-RU" dirty="0" err="1"/>
              <a:t>Царівна</a:t>
            </a:r>
            <a:r>
              <a:rPr lang="ru-RU" dirty="0"/>
              <a:t>", "</a:t>
            </a:r>
            <a:r>
              <a:rPr lang="ru-RU" dirty="0" err="1"/>
              <a:t>Чорна</a:t>
            </a:r>
            <a:r>
              <a:rPr lang="ru-RU" dirty="0"/>
              <a:t> рада"; </a:t>
            </a:r>
            <a:r>
              <a:rPr lang="ru-RU" dirty="0" err="1"/>
              <a:t>схвально</a:t>
            </a:r>
            <a:r>
              <a:rPr lang="ru-RU" dirty="0"/>
              <a:t> </a:t>
            </a:r>
            <a:r>
              <a:rPr lang="ru-RU" dirty="0" err="1"/>
              <a:t>зустріли</a:t>
            </a:r>
            <a:r>
              <a:rPr lang="ru-RU" dirty="0"/>
              <a:t> </a:t>
            </a:r>
            <a:r>
              <a:rPr lang="ru-RU" dirty="0" err="1"/>
              <a:t>глядачі</a:t>
            </a:r>
            <a:r>
              <a:rPr lang="ru-RU" dirty="0"/>
              <a:t> </a:t>
            </a:r>
            <a:r>
              <a:rPr lang="ru-RU" dirty="0" err="1"/>
              <a:t>фільми</a:t>
            </a:r>
            <a:r>
              <a:rPr lang="ru-RU" dirty="0"/>
              <a:t> "</a:t>
            </a:r>
            <a:r>
              <a:rPr lang="ru-RU" dirty="0" err="1"/>
              <a:t>Роксолана</a:t>
            </a:r>
            <a:r>
              <a:rPr lang="ru-RU" dirty="0"/>
              <a:t>", "</a:t>
            </a:r>
            <a:r>
              <a:rPr lang="ru-RU" dirty="0" err="1"/>
              <a:t>Атентат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кіномитці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на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кінофорумах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 err="1"/>
              <a:t>угорськом</a:t>
            </a:r>
            <a:r>
              <a:rPr lang="ru-RU" dirty="0"/>
              <a:t> м. </a:t>
            </a:r>
            <a:r>
              <a:rPr lang="ru-RU" dirty="0" err="1"/>
              <a:t>Дьєрдь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10 </a:t>
            </a:r>
            <a:r>
              <a:rPr lang="ru-RU" dirty="0" err="1"/>
              <a:t>призів</a:t>
            </a:r>
            <a:r>
              <a:rPr lang="ru-RU" dirty="0"/>
              <a:t> 4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: С. Лисенко ("Кордон на замку"), Й. </a:t>
            </a:r>
            <a:r>
              <a:rPr lang="ru-RU" dirty="0" err="1"/>
              <a:t>Дулевська</a:t>
            </a:r>
            <a:r>
              <a:rPr lang="ru-RU" dirty="0"/>
              <a:t> ("</a:t>
            </a:r>
            <a:r>
              <a:rPr lang="ru-RU" dirty="0" err="1"/>
              <a:t>Хронік</a:t>
            </a:r>
            <a:r>
              <a:rPr lang="ru-RU" dirty="0"/>
              <a:t>; </a:t>
            </a:r>
            <a:r>
              <a:rPr lang="ru-RU" dirty="0" err="1"/>
              <a:t>повстання</a:t>
            </a:r>
            <a:r>
              <a:rPr lang="ru-RU" dirty="0"/>
              <a:t> у </a:t>
            </a:r>
            <a:r>
              <a:rPr lang="ru-RU" dirty="0" err="1"/>
              <a:t>Варшавському</a:t>
            </a:r>
            <a:r>
              <a:rPr lang="ru-RU" dirty="0"/>
              <a:t> Гетто"), С. </a:t>
            </a:r>
            <a:r>
              <a:rPr lang="ru-RU" dirty="0" err="1"/>
              <a:t>Бусовськш</a:t>
            </a:r>
            <a:r>
              <a:rPr lang="ru-RU" dirty="0"/>
              <a:t> ("Портрет, пейзаж, натюрморт"), О. Столяров ("</a:t>
            </a:r>
            <a:r>
              <a:rPr lang="ru-RU" dirty="0" err="1"/>
              <a:t>Спілка</a:t>
            </a:r>
            <a:r>
              <a:rPr lang="ru-RU" dirty="0"/>
              <a:t> одноногих"). </a:t>
            </a:r>
            <a:r>
              <a:rPr lang="ru-RU" dirty="0" err="1"/>
              <a:t>Значний</a:t>
            </a:r>
            <a:r>
              <a:rPr lang="ru-RU" dirty="0"/>
              <a:t> резонанс на </a:t>
            </a:r>
            <a:r>
              <a:rPr lang="ru-RU" dirty="0" err="1"/>
              <a:t>кінофестивалях</a:t>
            </a:r>
            <a:r>
              <a:rPr lang="ru-RU" dirty="0"/>
              <a:t> у Каннах, </a:t>
            </a:r>
            <a:r>
              <a:rPr lang="ru-RU" dirty="0" err="1"/>
              <a:t>Роттердамі</a:t>
            </a:r>
            <a:r>
              <a:rPr lang="ru-RU" dirty="0"/>
              <a:t>, </a:t>
            </a:r>
            <a:r>
              <a:rPr lang="ru-RU" dirty="0" err="1"/>
              <a:t>Берліні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фільми</a:t>
            </a:r>
            <a:r>
              <a:rPr lang="ru-RU" dirty="0"/>
              <a:t> "</a:t>
            </a:r>
            <a:r>
              <a:rPr lang="ru-RU" dirty="0" err="1"/>
              <a:t>Фучжоу</a:t>
            </a:r>
            <a:r>
              <a:rPr lang="ru-RU" dirty="0"/>
              <a:t>" Ю. </a:t>
            </a:r>
            <a:r>
              <a:rPr lang="ru-RU" dirty="0" err="1"/>
              <a:t>Ільєнка</a:t>
            </a:r>
            <a:r>
              <a:rPr lang="ru-RU" dirty="0"/>
              <a:t>, "</a:t>
            </a:r>
            <a:r>
              <a:rPr lang="ru-RU" dirty="0" err="1"/>
              <a:t>Астенічний</a:t>
            </a:r>
            <a:r>
              <a:rPr lang="ru-RU" dirty="0"/>
              <a:t> синдром" К. Муратовой "Голос трави" Н. </a:t>
            </a:r>
            <a:r>
              <a:rPr lang="ru-RU" dirty="0" err="1"/>
              <a:t>Мотузко</a:t>
            </a:r>
            <a:r>
              <a:rPr lang="ru-RU" dirty="0"/>
              <a:t>, "Приятель </a:t>
            </a:r>
            <a:r>
              <a:rPr lang="ru-RU" dirty="0" err="1"/>
              <a:t>небіжчика</a:t>
            </a:r>
            <a:r>
              <a:rPr lang="ru-RU" dirty="0"/>
              <a:t>" В. </a:t>
            </a:r>
            <a:r>
              <a:rPr lang="ru-RU" dirty="0" err="1"/>
              <a:t>Криштофовйча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10744" cy="1252728"/>
          </a:xfrm>
        </p:spPr>
        <p:txBody>
          <a:bodyPr/>
          <a:lstStyle/>
          <a:p>
            <a:r>
              <a:rPr lang="uk-UA" dirty="0" smtClean="0"/>
              <a:t>Кінематограф</a:t>
            </a:r>
            <a:endParaRPr lang="ru-RU" dirty="0"/>
          </a:p>
        </p:txBody>
      </p:sp>
      <p:pic>
        <p:nvPicPr>
          <p:cNvPr id="4098" name="Picture 2" descr="http://torrents.net.ua/forum/art/2/139/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13" y="3669284"/>
            <a:ext cx="4083643" cy="32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oloka.hurtom.com/files/fotky-pfiles/11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56" y="-78075"/>
            <a:ext cx="38961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orrents.net.ua/forum/art/9/174/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56" y="1556792"/>
            <a:ext cx="3300200" cy="2788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2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772816"/>
            <a:ext cx="4752527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err="1"/>
              <a:t>Українське</a:t>
            </a:r>
            <a:r>
              <a:rPr lang="ru-RU" sz="2800" dirty="0"/>
              <a:t> </a:t>
            </a:r>
            <a:r>
              <a:rPr lang="ru-RU" sz="2800" dirty="0" err="1"/>
              <a:t>образотворче</a:t>
            </a:r>
            <a:r>
              <a:rPr lang="ru-RU" sz="2800" dirty="0"/>
              <a:t> </a:t>
            </a:r>
            <a:r>
              <a:rPr lang="ru-RU" sz="2800" dirty="0" err="1"/>
              <a:t>мистецтво</a:t>
            </a:r>
            <a:r>
              <a:rPr lang="ru-RU" sz="2800" dirty="0"/>
              <a:t> </a:t>
            </a:r>
            <a:r>
              <a:rPr lang="ru-RU" sz="2800" dirty="0" err="1"/>
              <a:t>останніми</a:t>
            </a:r>
            <a:r>
              <a:rPr lang="ru-RU" sz="2800" dirty="0"/>
              <a:t> роками </a:t>
            </a:r>
            <a:r>
              <a:rPr lang="ru-RU" sz="2800" dirty="0" err="1"/>
              <a:t>збагатилося</a:t>
            </a:r>
            <a:r>
              <a:rPr lang="ru-RU" sz="2800" dirty="0"/>
              <a:t> картинами А. Антонюка ("На Голгофу"), В. </a:t>
            </a:r>
            <a:r>
              <a:rPr lang="ru-RU" sz="2800" dirty="0" err="1"/>
              <a:t>Зарецького</a:t>
            </a:r>
            <a:r>
              <a:rPr lang="ru-RU" sz="2800" dirty="0"/>
              <a:t> ("</a:t>
            </a:r>
            <a:r>
              <a:rPr lang="ru-RU" sz="2800" dirty="0" err="1"/>
              <a:t>Чорний</a:t>
            </a:r>
            <a:r>
              <a:rPr lang="ru-RU" sz="2800" dirty="0"/>
              <a:t> </a:t>
            </a:r>
            <a:r>
              <a:rPr lang="ru-RU" sz="2800" dirty="0" err="1"/>
              <a:t>струмок</a:t>
            </a:r>
            <a:r>
              <a:rPr lang="ru-RU" sz="2800" dirty="0"/>
              <a:t>"), І. Марчука (цикл картин "</a:t>
            </a:r>
            <a:r>
              <a:rPr lang="ru-RU" sz="2800" dirty="0" err="1"/>
              <a:t>Шевченкіана</a:t>
            </a:r>
            <a:r>
              <a:rPr lang="ru-RU" sz="2800" dirty="0"/>
              <a:t>") та </a:t>
            </a:r>
            <a:r>
              <a:rPr lang="ru-RU" sz="2800" dirty="0" err="1"/>
              <a:t>ін</a:t>
            </a:r>
            <a:r>
              <a:rPr lang="ru-RU" sz="2800" dirty="0"/>
              <a:t>. </a:t>
            </a:r>
            <a:r>
              <a:rPr lang="ru-RU" sz="2800" dirty="0" err="1"/>
              <a:t>Широке</a:t>
            </a:r>
            <a:r>
              <a:rPr lang="ru-RU" sz="2800" dirty="0"/>
              <a:t> </a:t>
            </a:r>
            <a:r>
              <a:rPr lang="ru-RU" sz="2800" dirty="0" err="1"/>
              <a:t>визнання</a:t>
            </a:r>
            <a:r>
              <a:rPr lang="ru-RU" sz="2800" dirty="0"/>
              <a:t> </a:t>
            </a:r>
            <a:r>
              <a:rPr lang="ru-RU" sz="2800" dirty="0" err="1"/>
              <a:t>здобула</a:t>
            </a:r>
            <a:r>
              <a:rPr lang="ru-RU" sz="2800" dirty="0"/>
              <a:t> </a:t>
            </a:r>
            <a:r>
              <a:rPr lang="ru-RU" sz="2800" dirty="0" err="1"/>
              <a:t>творчість</a:t>
            </a:r>
            <a:r>
              <a:rPr lang="ru-RU" sz="2800" dirty="0"/>
              <a:t> одного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засновників</a:t>
            </a:r>
            <a:r>
              <a:rPr lang="ru-RU" sz="2800" dirty="0"/>
              <a:t> нового </a:t>
            </a:r>
            <a:r>
              <a:rPr lang="ru-RU" sz="2800" dirty="0" err="1"/>
              <a:t>напрямку</a:t>
            </a:r>
            <a:r>
              <a:rPr lang="ru-RU" sz="2800" dirty="0"/>
              <a:t> в монументальному </a:t>
            </a:r>
            <a:r>
              <a:rPr lang="ru-RU" sz="2800" dirty="0" err="1"/>
              <a:t>живописі</a:t>
            </a:r>
            <a:r>
              <a:rPr lang="ru-RU" sz="2800" dirty="0"/>
              <a:t> ("</a:t>
            </a:r>
            <a:r>
              <a:rPr lang="ru-RU" sz="2800" dirty="0" err="1"/>
              <a:t>національна</a:t>
            </a:r>
            <a:r>
              <a:rPr lang="ru-RU" sz="2800" dirty="0"/>
              <a:t> </a:t>
            </a:r>
            <a:r>
              <a:rPr lang="ru-RU" sz="2800" dirty="0" err="1"/>
              <a:t>колористична</a:t>
            </a:r>
            <a:r>
              <a:rPr lang="ru-RU" sz="2800" dirty="0"/>
              <a:t> школа") Г. </a:t>
            </a:r>
            <a:r>
              <a:rPr lang="ru-RU" sz="2800" dirty="0" err="1"/>
              <a:t>Синиці</a:t>
            </a:r>
            <a:r>
              <a:rPr lang="ru-RU" sz="28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618856" cy="1252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Мистецтво</a:t>
            </a:r>
            <a:br>
              <a:rPr lang="uk-UA" dirty="0" smtClean="0"/>
            </a:br>
            <a:r>
              <a:rPr lang="uk-UA" dirty="0" smtClean="0"/>
              <a:t>(образотворче)</a:t>
            </a:r>
            <a:endParaRPr lang="ru-RU" dirty="0"/>
          </a:p>
        </p:txBody>
      </p:sp>
      <p:pic>
        <p:nvPicPr>
          <p:cNvPr id="3074" name="Picture 2" descr="http://mycity.mk.ua/wp-content/uploads/2013/04/antonuka1-600x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4176464" cy="2756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rsonal-plus.net/image/article/110-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2195736" cy="2744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ultura.at.ua/_nw/4/46172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4" y="3717032"/>
            <a:ext cx="4410236" cy="260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4708045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Плідно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скульптори</a:t>
            </a:r>
            <a:r>
              <a:rPr lang="ru-RU" dirty="0"/>
              <a:t>, </a:t>
            </a:r>
            <a:r>
              <a:rPr lang="ru-RU" dirty="0" err="1"/>
              <a:t>зусиллями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споруджено</a:t>
            </a:r>
            <a:r>
              <a:rPr lang="ru-RU" dirty="0"/>
              <a:t> </a:t>
            </a:r>
            <a:r>
              <a:rPr lang="ru-RU" dirty="0" err="1"/>
              <a:t>пам'ятники</a:t>
            </a:r>
            <a:r>
              <a:rPr lang="ru-RU" dirty="0"/>
              <a:t> Т. </a:t>
            </a:r>
            <a:r>
              <a:rPr lang="ru-RU" dirty="0" err="1"/>
              <a:t>Шевченку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, </a:t>
            </a:r>
            <a:r>
              <a:rPr lang="ru-RU" dirty="0" err="1"/>
              <a:t>Чернігові</a:t>
            </a:r>
            <a:r>
              <a:rPr lang="ru-RU" dirty="0"/>
              <a:t>, </a:t>
            </a:r>
            <a:r>
              <a:rPr lang="ru-RU" dirty="0" err="1"/>
              <a:t>Луцьку</a:t>
            </a:r>
            <a:r>
              <a:rPr lang="ru-RU" dirty="0"/>
              <a:t>, Б. </a:t>
            </a:r>
            <a:r>
              <a:rPr lang="ru-RU" dirty="0" err="1"/>
              <a:t>Хмельницькому</a:t>
            </a:r>
            <a:r>
              <a:rPr lang="ru-RU" dirty="0"/>
              <a:t> в </a:t>
            </a:r>
            <a:r>
              <a:rPr lang="ru-RU" dirty="0" err="1"/>
              <a:t>Черкасах</a:t>
            </a:r>
            <a:r>
              <a:rPr lang="ru-RU" dirty="0"/>
              <a:t>, </a:t>
            </a:r>
            <a:r>
              <a:rPr lang="ru-RU" dirty="0" err="1"/>
              <a:t>Суботові</a:t>
            </a:r>
            <a:r>
              <a:rPr lang="ru-RU" dirty="0"/>
              <a:t>, </a:t>
            </a:r>
            <a:r>
              <a:rPr lang="ru-RU" dirty="0" err="1"/>
              <a:t>княгині</a:t>
            </a:r>
            <a:r>
              <a:rPr lang="ru-RU" dirty="0"/>
              <a:t> </a:t>
            </a:r>
            <a:r>
              <a:rPr lang="ru-RU" dirty="0" err="1"/>
              <a:t>Ользі</a:t>
            </a:r>
            <a:r>
              <a:rPr lang="ru-RU" dirty="0"/>
              <a:t> в </a:t>
            </a:r>
            <a:r>
              <a:rPr lang="ru-RU" dirty="0" err="1"/>
              <a:t>Луцьку</a:t>
            </a:r>
            <a:r>
              <a:rPr lang="ru-RU" dirty="0"/>
              <a:t>, Ярославу Мудрому в </a:t>
            </a:r>
            <a:r>
              <a:rPr lang="ru-RU" dirty="0" err="1"/>
              <a:t>Києві</a:t>
            </a:r>
            <a:r>
              <a:rPr lang="ru-RU" dirty="0"/>
              <a:t>, Данилу </a:t>
            </a:r>
            <a:r>
              <a:rPr lang="ru-RU" dirty="0" err="1"/>
              <a:t>Галицькому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, героям </a:t>
            </a:r>
            <a:r>
              <a:rPr lang="ru-RU" dirty="0" err="1"/>
              <a:t>Берестецької</a:t>
            </a:r>
            <a:r>
              <a:rPr lang="ru-RU" dirty="0"/>
              <a:t> </a:t>
            </a:r>
            <a:r>
              <a:rPr lang="ru-RU" dirty="0" err="1"/>
              <a:t>битви</a:t>
            </a:r>
            <a:r>
              <a:rPr lang="ru-RU" dirty="0"/>
              <a:t> у Берестечку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906888" cy="1252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Мистецтво</a:t>
            </a:r>
            <a:br>
              <a:rPr lang="uk-UA" dirty="0" smtClean="0"/>
            </a:br>
            <a:r>
              <a:rPr lang="uk-UA" dirty="0" smtClean="0"/>
              <a:t>(скульптура)</a:t>
            </a:r>
            <a:endParaRPr lang="ru-RU" dirty="0"/>
          </a:p>
        </p:txBody>
      </p:sp>
      <p:pic>
        <p:nvPicPr>
          <p:cNvPr id="2050" name="Picture 2" descr="http://bezlik.kultor.com.ua/wp-content/uploads/2009/06/shevchenko_mon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08" y="304381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enividi.ru/files/img/4586/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58" y="3246236"/>
            <a:ext cx="2664296" cy="354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ievtown.net/img/princess_olga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0"/>
            <a:ext cx="2447216" cy="3262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9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830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Українська культура</vt:lpstr>
      <vt:lpstr>Події, що передували:</vt:lpstr>
      <vt:lpstr>Освіта</vt:lpstr>
      <vt:lpstr>Література</vt:lpstr>
      <vt:lpstr>Музика</vt:lpstr>
      <vt:lpstr>Театр</vt:lpstr>
      <vt:lpstr>Кінематограф</vt:lpstr>
      <vt:lpstr>Мистецтво (образотворче)</vt:lpstr>
      <vt:lpstr>Мистецтво (скульптура)</vt:lpstr>
      <vt:lpstr>Спорт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культура</dc:title>
  <dc:creator>lenovo</dc:creator>
  <cp:lastModifiedBy>lenovo</cp:lastModifiedBy>
  <cp:revision>16</cp:revision>
  <dcterms:created xsi:type="dcterms:W3CDTF">2014-04-14T13:55:22Z</dcterms:created>
  <dcterms:modified xsi:type="dcterms:W3CDTF">2014-04-14T18:57:42Z</dcterms:modified>
</cp:coreProperties>
</file>