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ru-RU" smtClean="0"/>
              <a:t>Образец заголовка</a:t>
            </a:r>
            <a:endParaRPr lang="en-US" dirty="0"/>
          </a:p>
        </p:txBody>
      </p:sp>
      <p:sp>
        <p:nvSpPr>
          <p:cNvPr id="11" name="Date Placeholder 10"/>
          <p:cNvSpPr>
            <a:spLocks noGrp="1"/>
          </p:cNvSpPr>
          <p:nvPr>
            <p:ph type="dt" sz="half" idx="10"/>
          </p:nvPr>
        </p:nvSpPr>
        <p:spPr bwMode="black"/>
        <p:txBody>
          <a:bodyPr/>
          <a:lstStyle/>
          <a:p>
            <a:fld id="{1F7B3779-8EB1-4291-BDBD-12153394AB4B}" type="datetimeFigureOut">
              <a:rPr lang="ru-RU" smtClean="0"/>
              <a:t>04.06.2014</a:t>
            </a:fld>
            <a:endParaRPr lang="ru-RU"/>
          </a:p>
        </p:txBody>
      </p:sp>
      <p:sp>
        <p:nvSpPr>
          <p:cNvPr id="17" name="Slide Number Placeholder 16"/>
          <p:cNvSpPr>
            <a:spLocks noGrp="1"/>
          </p:cNvSpPr>
          <p:nvPr>
            <p:ph type="sldNum" sz="quarter" idx="11"/>
          </p:nvPr>
        </p:nvSpPr>
        <p:spPr/>
        <p:txBody>
          <a:bodyPr/>
          <a:lstStyle/>
          <a:p>
            <a:fld id="{79A9E9AB-3F9E-4C9B-97DA-C668F8DB637B}" type="slidenum">
              <a:rPr lang="ru-RU" smtClean="0"/>
              <a:t>‹#›</a:t>
            </a:fld>
            <a:endParaRPr lang="ru-RU"/>
          </a:p>
        </p:txBody>
      </p:sp>
      <p:sp>
        <p:nvSpPr>
          <p:cNvPr id="19" name="Footer Placeholder 1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F7B3779-8EB1-4291-BDBD-12153394AB4B}" type="datetimeFigureOut">
              <a:rPr lang="ru-RU" smtClean="0"/>
              <a:t>04.06.2014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A9E9AB-3F9E-4C9B-97DA-C668F8DB637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F7B3779-8EB1-4291-BDBD-12153394AB4B}" type="datetimeFigureOut">
              <a:rPr lang="ru-RU" smtClean="0"/>
              <a:t>04.06.2014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A9E9AB-3F9E-4C9B-97DA-C668F8DB637B}" type="slidenum">
              <a:rPr lang="ru-RU" smtClean="0"/>
              <a:t>‹#›</a:t>
            </a:fld>
            <a:endParaRPr lang="ru-RU"/>
          </a:p>
        </p:txBody>
      </p:sp>
      <p:sp>
        <p:nvSpPr>
          <p:cNvPr id="2" name="Vertical Title 1"/>
          <p:cNvSpPr>
            <a:spLocks noGrp="1"/>
          </p:cNvSpPr>
          <p:nvPr>
            <p:ph type="title" orient="vert"/>
          </p:nvPr>
        </p:nvSpPr>
        <p:spPr>
          <a:xfrm>
            <a:off x="7239000" y="914401"/>
            <a:ext cx="926980" cy="5029200"/>
          </a:xfrm>
        </p:spPr>
        <p:txBody>
          <a:bodyPr vert="eaVert"/>
          <a:lstStyle/>
          <a:p>
            <a:r>
              <a:rPr lang="ru-RU" smtClean="0"/>
              <a:t>Образец заголовка</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itle 8"/>
          <p:cNvSpPr>
            <a:spLocks noGrp="1"/>
          </p:cNvSpPr>
          <p:nvPr>
            <p:ph type="title"/>
          </p:nvPr>
        </p:nvSpPr>
        <p:spPr/>
        <p:txBody>
          <a:bodyPr/>
          <a:lstStyle/>
          <a:p>
            <a:r>
              <a:rPr lang="ru-RU" smtClean="0"/>
              <a:t>Образец заголовка</a:t>
            </a:r>
            <a:endParaRPr lang="en-US"/>
          </a:p>
        </p:txBody>
      </p:sp>
      <p:sp>
        <p:nvSpPr>
          <p:cNvPr id="11" name="Date Placeholder 10"/>
          <p:cNvSpPr>
            <a:spLocks noGrp="1"/>
          </p:cNvSpPr>
          <p:nvPr>
            <p:ph type="dt" sz="half" idx="14"/>
          </p:nvPr>
        </p:nvSpPr>
        <p:spPr/>
        <p:txBody>
          <a:bodyPr/>
          <a:lstStyle/>
          <a:p>
            <a:fld id="{1F7B3779-8EB1-4291-BDBD-12153394AB4B}" type="datetimeFigureOut">
              <a:rPr lang="ru-RU" smtClean="0"/>
              <a:t>04.06.2014</a:t>
            </a:fld>
            <a:endParaRPr lang="ru-RU"/>
          </a:p>
        </p:txBody>
      </p:sp>
      <p:sp>
        <p:nvSpPr>
          <p:cNvPr id="12" name="Slide Number Placeholder 11"/>
          <p:cNvSpPr>
            <a:spLocks noGrp="1"/>
          </p:cNvSpPr>
          <p:nvPr>
            <p:ph type="sldNum" sz="quarter" idx="15"/>
          </p:nvPr>
        </p:nvSpPr>
        <p:spPr/>
        <p:txBody>
          <a:bodyPr/>
          <a:lstStyle/>
          <a:p>
            <a:fld id="{79A9E9AB-3F9E-4C9B-97DA-C668F8DB637B}" type="slidenum">
              <a:rPr lang="ru-RU" smtClean="0"/>
              <a:t>‹#›</a:t>
            </a:fld>
            <a:endParaRPr lang="ru-RU"/>
          </a:p>
        </p:txBody>
      </p:sp>
      <p:sp>
        <p:nvSpPr>
          <p:cNvPr id="13" name="Footer Placeholder 12"/>
          <p:cNvSpPr>
            <a:spLocks noGrp="1"/>
          </p:cNvSpPr>
          <p:nvPr>
            <p:ph type="ftr" sz="quarter" idx="16"/>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ru-RU" smtClean="0"/>
              <a:t>Образец заголовка</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3" name="Date Placeholder 12"/>
          <p:cNvSpPr>
            <a:spLocks noGrp="1"/>
          </p:cNvSpPr>
          <p:nvPr>
            <p:ph type="dt" sz="half" idx="10"/>
          </p:nvPr>
        </p:nvSpPr>
        <p:spPr/>
        <p:txBody>
          <a:bodyPr/>
          <a:lstStyle/>
          <a:p>
            <a:fld id="{1F7B3779-8EB1-4291-BDBD-12153394AB4B}" type="datetimeFigureOut">
              <a:rPr lang="ru-RU" smtClean="0"/>
              <a:t>04.06.2014</a:t>
            </a:fld>
            <a:endParaRPr lang="ru-RU"/>
          </a:p>
        </p:txBody>
      </p:sp>
      <p:sp>
        <p:nvSpPr>
          <p:cNvPr id="14" name="Slide Number Placeholder 13"/>
          <p:cNvSpPr>
            <a:spLocks noGrp="1"/>
          </p:cNvSpPr>
          <p:nvPr>
            <p:ph type="sldNum" sz="quarter" idx="11"/>
          </p:nvPr>
        </p:nvSpPr>
        <p:spPr/>
        <p:txBody>
          <a:bodyPr/>
          <a:lstStyle/>
          <a:p>
            <a:fld id="{79A9E9AB-3F9E-4C9B-97DA-C668F8DB637B}"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5"/>
          </p:nvPr>
        </p:nvSpPr>
        <p:spPr/>
        <p:txBody>
          <a:bodyPr/>
          <a:lstStyle/>
          <a:p>
            <a:fld id="{1F7B3779-8EB1-4291-BDBD-12153394AB4B}" type="datetimeFigureOut">
              <a:rPr lang="ru-RU" smtClean="0"/>
              <a:t>04.06.2014</a:t>
            </a:fld>
            <a:endParaRPr lang="ru-RU"/>
          </a:p>
        </p:txBody>
      </p:sp>
      <p:sp>
        <p:nvSpPr>
          <p:cNvPr id="12" name="Slide Number Placeholder 11"/>
          <p:cNvSpPr>
            <a:spLocks noGrp="1"/>
          </p:cNvSpPr>
          <p:nvPr>
            <p:ph type="sldNum" sz="quarter" idx="16"/>
          </p:nvPr>
        </p:nvSpPr>
        <p:spPr/>
        <p:txBody>
          <a:bodyPr/>
          <a:lstStyle/>
          <a:p>
            <a:fld id="{79A9E9AB-3F9E-4C9B-97DA-C668F8DB637B}" type="slidenum">
              <a:rPr lang="ru-RU" smtClean="0"/>
              <a:t>‹#›</a:t>
            </a:fld>
            <a:endParaRPr lang="ru-RU"/>
          </a:p>
        </p:txBody>
      </p:sp>
      <p:sp>
        <p:nvSpPr>
          <p:cNvPr id="13" name="Footer Placeholder 12"/>
          <p:cNvSpPr>
            <a:spLocks noGrp="1"/>
          </p:cNvSpPr>
          <p:nvPr>
            <p:ph type="ftr" sz="quarter" idx="17"/>
          </p:nvPr>
        </p:nvSpPr>
        <p:spPr/>
        <p:txBody>
          <a:bodyPr/>
          <a:lstStyle/>
          <a:p>
            <a:endParaRPr lang="ru-RU"/>
          </a:p>
        </p:txBody>
      </p:sp>
      <p:sp>
        <p:nvSpPr>
          <p:cNvPr id="16" name="Title 1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ru-RU" smtClean="0"/>
              <a:t>Образец текста</a:t>
            </a:r>
          </a:p>
        </p:txBody>
      </p:sp>
      <p:sp>
        <p:nvSpPr>
          <p:cNvPr id="11" name="Date Placeholder 10"/>
          <p:cNvSpPr>
            <a:spLocks noGrp="1"/>
          </p:cNvSpPr>
          <p:nvPr>
            <p:ph type="dt" sz="half" idx="16"/>
          </p:nvPr>
        </p:nvSpPr>
        <p:spPr/>
        <p:txBody>
          <a:bodyPr/>
          <a:lstStyle/>
          <a:p>
            <a:fld id="{1F7B3779-8EB1-4291-BDBD-12153394AB4B}" type="datetimeFigureOut">
              <a:rPr lang="ru-RU" smtClean="0"/>
              <a:t>04.06.2014</a:t>
            </a:fld>
            <a:endParaRPr lang="ru-RU"/>
          </a:p>
        </p:txBody>
      </p:sp>
      <p:sp>
        <p:nvSpPr>
          <p:cNvPr id="12" name="Slide Number Placeholder 11"/>
          <p:cNvSpPr>
            <a:spLocks noGrp="1"/>
          </p:cNvSpPr>
          <p:nvPr>
            <p:ph type="sldNum" sz="quarter" idx="17"/>
          </p:nvPr>
        </p:nvSpPr>
        <p:spPr/>
        <p:txBody>
          <a:bodyPr/>
          <a:lstStyle/>
          <a:p>
            <a:fld id="{79A9E9AB-3F9E-4C9B-97DA-C668F8DB637B}" type="slidenum">
              <a:rPr lang="ru-RU" smtClean="0"/>
              <a:t>‹#›</a:t>
            </a:fld>
            <a:endParaRPr lang="ru-RU"/>
          </a:p>
        </p:txBody>
      </p:sp>
      <p:sp>
        <p:nvSpPr>
          <p:cNvPr id="13" name="Footer Placeholder 12"/>
          <p:cNvSpPr>
            <a:spLocks noGrp="1"/>
          </p:cNvSpPr>
          <p:nvPr>
            <p:ph type="ftr" sz="quarter" idx="18"/>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ru-RU" smtClean="0"/>
              <a:t>Образец заголовка</a:t>
            </a:r>
            <a:endParaRPr lang="en-US"/>
          </a:p>
        </p:txBody>
      </p:sp>
      <p:sp>
        <p:nvSpPr>
          <p:cNvPr id="15" name="Date Placeholder 14"/>
          <p:cNvSpPr>
            <a:spLocks noGrp="1"/>
          </p:cNvSpPr>
          <p:nvPr>
            <p:ph type="dt" sz="half" idx="10"/>
          </p:nvPr>
        </p:nvSpPr>
        <p:spPr/>
        <p:txBody>
          <a:bodyPr/>
          <a:lstStyle/>
          <a:p>
            <a:fld id="{1F7B3779-8EB1-4291-BDBD-12153394AB4B}" type="datetimeFigureOut">
              <a:rPr lang="ru-RU" smtClean="0"/>
              <a:t>04.06.2014</a:t>
            </a:fld>
            <a:endParaRPr lang="ru-RU"/>
          </a:p>
        </p:txBody>
      </p:sp>
      <p:sp>
        <p:nvSpPr>
          <p:cNvPr id="16" name="Slide Number Placeholder 15"/>
          <p:cNvSpPr>
            <a:spLocks noGrp="1"/>
          </p:cNvSpPr>
          <p:nvPr>
            <p:ph type="sldNum" sz="quarter" idx="11"/>
          </p:nvPr>
        </p:nvSpPr>
        <p:spPr/>
        <p:txBody>
          <a:bodyPr/>
          <a:lstStyle/>
          <a:p>
            <a:fld id="{79A9E9AB-3F9E-4C9B-97DA-C668F8DB637B}"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F7B3779-8EB1-4291-BDBD-12153394AB4B}" type="datetimeFigureOut">
              <a:rPr lang="ru-RU" smtClean="0"/>
              <a:t>04.06.2014</a:t>
            </a:fld>
            <a:endParaRPr lang="ru-RU"/>
          </a:p>
        </p:txBody>
      </p:sp>
      <p:sp>
        <p:nvSpPr>
          <p:cNvPr id="8" name="Slide Number Placeholder 7"/>
          <p:cNvSpPr>
            <a:spLocks noGrp="1"/>
          </p:cNvSpPr>
          <p:nvPr>
            <p:ph type="sldNum" sz="quarter" idx="11"/>
          </p:nvPr>
        </p:nvSpPr>
        <p:spPr/>
        <p:txBody>
          <a:bodyPr/>
          <a:lstStyle/>
          <a:p>
            <a:fld id="{79A9E9AB-3F9E-4C9B-97DA-C668F8DB637B}"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6" name="Date Placeholder 15"/>
          <p:cNvSpPr>
            <a:spLocks noGrp="1"/>
          </p:cNvSpPr>
          <p:nvPr>
            <p:ph type="dt" sz="half" idx="15"/>
          </p:nvPr>
        </p:nvSpPr>
        <p:spPr/>
        <p:txBody>
          <a:bodyPr/>
          <a:lstStyle/>
          <a:p>
            <a:fld id="{1F7B3779-8EB1-4291-BDBD-12153394AB4B}" type="datetimeFigureOut">
              <a:rPr lang="ru-RU" smtClean="0"/>
              <a:t>04.06.2014</a:t>
            </a:fld>
            <a:endParaRPr lang="ru-RU"/>
          </a:p>
        </p:txBody>
      </p:sp>
      <p:sp>
        <p:nvSpPr>
          <p:cNvPr id="19" name="Slide Number Placeholder 18"/>
          <p:cNvSpPr>
            <a:spLocks noGrp="1"/>
          </p:cNvSpPr>
          <p:nvPr>
            <p:ph type="sldNum" sz="quarter" idx="16"/>
          </p:nvPr>
        </p:nvSpPr>
        <p:spPr/>
        <p:txBody>
          <a:bodyPr/>
          <a:lstStyle/>
          <a:p>
            <a:fld id="{79A9E9AB-3F9E-4C9B-97DA-C668F8DB637B}" type="slidenum">
              <a:rPr lang="ru-RU" smtClean="0"/>
              <a:t>‹#›</a:t>
            </a:fld>
            <a:endParaRPr lang="ru-RU"/>
          </a:p>
        </p:txBody>
      </p:sp>
      <p:sp>
        <p:nvSpPr>
          <p:cNvPr id="23" name="Footer Placeholder 22"/>
          <p:cNvSpPr>
            <a:spLocks noGrp="1"/>
          </p:cNvSpPr>
          <p:nvPr>
            <p:ph type="ftr" sz="quarter" idx="17"/>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
        <p:nvSpPr>
          <p:cNvPr id="12" name="Title 11"/>
          <p:cNvSpPr>
            <a:spLocks noGrp="1"/>
          </p:cNvSpPr>
          <p:nvPr>
            <p:ph type="title"/>
          </p:nvPr>
        </p:nvSpPr>
        <p:spPr>
          <a:xfrm>
            <a:off x="2514600" y="975360"/>
            <a:ext cx="4114800" cy="701040"/>
          </a:xfrm>
        </p:spPr>
        <p:txBody>
          <a:bodyPr/>
          <a:lstStyle/>
          <a:p>
            <a:r>
              <a:rPr lang="ru-RU" smtClean="0"/>
              <a:t>Образец заголовка</a:t>
            </a:r>
            <a:endParaRPr lang="en-US"/>
          </a:p>
        </p:txBody>
      </p:sp>
      <p:sp>
        <p:nvSpPr>
          <p:cNvPr id="13" name="Date Placeholder 12"/>
          <p:cNvSpPr>
            <a:spLocks noGrp="1"/>
          </p:cNvSpPr>
          <p:nvPr>
            <p:ph type="dt" sz="half" idx="14"/>
          </p:nvPr>
        </p:nvSpPr>
        <p:spPr>
          <a:xfrm>
            <a:off x="2981325" y="273180"/>
            <a:ext cx="3181350" cy="292100"/>
          </a:xfrm>
        </p:spPr>
        <p:txBody>
          <a:bodyPr/>
          <a:lstStyle/>
          <a:p>
            <a:fld id="{1F7B3779-8EB1-4291-BDBD-12153394AB4B}" type="datetimeFigureOut">
              <a:rPr lang="ru-RU" smtClean="0"/>
              <a:t>04.06.2014</a:t>
            </a:fld>
            <a:endParaRPr lang="ru-RU"/>
          </a:p>
        </p:txBody>
      </p:sp>
      <p:sp>
        <p:nvSpPr>
          <p:cNvPr id="14" name="Slide Number Placeholder 13"/>
          <p:cNvSpPr>
            <a:spLocks noGrp="1"/>
          </p:cNvSpPr>
          <p:nvPr>
            <p:ph type="sldNum" sz="quarter" idx="15"/>
          </p:nvPr>
        </p:nvSpPr>
        <p:spPr>
          <a:xfrm>
            <a:off x="4038600" y="6172200"/>
            <a:ext cx="1066800" cy="304800"/>
          </a:xfrm>
        </p:spPr>
        <p:txBody>
          <a:bodyPr/>
          <a:lstStyle/>
          <a:p>
            <a:fld id="{79A9E9AB-3F9E-4C9B-97DA-C668F8DB637B}" type="slidenum">
              <a:rPr lang="ru-RU" smtClean="0"/>
              <a:t>‹#›</a:t>
            </a:fld>
            <a:endParaRPr lang="ru-RU"/>
          </a:p>
        </p:txBody>
      </p:sp>
      <p:sp>
        <p:nvSpPr>
          <p:cNvPr id="15" name="Footer Placeholder 14"/>
          <p:cNvSpPr>
            <a:spLocks noGrp="1"/>
          </p:cNvSpPr>
          <p:nvPr>
            <p:ph type="ftr" sz="quarter" idx="16"/>
          </p:nvPr>
        </p:nvSpPr>
        <p:spPr>
          <a:xfrm>
            <a:off x="1447800" y="6486525"/>
            <a:ext cx="6248400" cy="29210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F7B3779-8EB1-4291-BDBD-12153394AB4B}" type="datetimeFigureOut">
              <a:rPr lang="ru-RU" smtClean="0"/>
              <a:t>04.06.2014</a:t>
            </a:fld>
            <a:endParaRPr lang="ru-RU"/>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ru-RU"/>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79A9E9AB-3F9E-4C9B-97DA-C668F8DB637B}" type="slidenum">
              <a:rPr lang="ru-RU" smtClean="0"/>
              <a:t>‹#›</a:t>
            </a:fld>
            <a:endParaRPr lang="ru-RU"/>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ru-RU" smtClean="0"/>
              <a:t>Образец заголовка</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65400" y="2397760"/>
            <a:ext cx="4013200" cy="1103248"/>
          </a:xfrm>
        </p:spPr>
        <p:txBody>
          <a:bodyPr>
            <a:noAutofit/>
          </a:bodyPr>
          <a:lstStyle/>
          <a:p>
            <a:r>
              <a:rPr lang="en-US" sz="2600" dirty="0">
                <a:solidFill>
                  <a:schemeClr val="tx2"/>
                </a:solidFill>
              </a:rPr>
              <a:t>the most famous museums in the world</a:t>
            </a:r>
            <a:endParaRPr lang="ru-RU" sz="2600" dirty="0">
              <a:solidFill>
                <a:schemeClr val="tx2"/>
              </a:solidFill>
            </a:endParaRPr>
          </a:p>
        </p:txBody>
      </p:sp>
    </p:spTree>
    <p:extLst>
      <p:ext uri="{BB962C8B-B14F-4D97-AF65-F5344CB8AC3E}">
        <p14:creationId xmlns:p14="http://schemas.microsoft.com/office/powerpoint/2010/main" val="1871074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2020824"/>
            <a:ext cx="4680520" cy="4576528"/>
          </a:xfrm>
        </p:spPr>
        <p:txBody>
          <a:bodyPr>
            <a:noAutofit/>
          </a:bodyPr>
          <a:lstStyle/>
          <a:p>
            <a:r>
              <a:rPr lang="en-US" dirty="0" smtClean="0"/>
              <a:t>Louvre </a:t>
            </a:r>
            <a:r>
              <a:rPr lang="en-US" dirty="0"/>
              <a:t>Museum </a:t>
            </a:r>
            <a:r>
              <a:rPr lang="en-US" dirty="0" smtClean="0"/>
              <a:t>(Paris, France</a:t>
            </a:r>
            <a:r>
              <a:rPr lang="en-US" dirty="0"/>
              <a:t>) - National Museum of France, one of the most visited museums in the world and the third largest in the world. In addition, the Louvre is one of the first European museums. The museum is located in the heart of Paris on the right bank of the Seine. The basis of the Louvre is the fortress of King Philip II Augustus of France, built in the late 12th century. The most famous masterpieces of the Louvre - Mona Lisa (Mona Lisa) by Leonardo da Vinci, the ancient Greek sculpture Venus de Milo (Venus de Milo) and Nike of Samothrace (Victory of Samothrace).</a:t>
            </a:r>
            <a:endParaRPr lang="ru-RU" dirty="0"/>
          </a:p>
        </p:txBody>
      </p:sp>
      <p:sp>
        <p:nvSpPr>
          <p:cNvPr id="2" name="Заголовок 1"/>
          <p:cNvSpPr>
            <a:spLocks noGrp="1"/>
          </p:cNvSpPr>
          <p:nvPr>
            <p:ph type="title"/>
          </p:nvPr>
        </p:nvSpPr>
        <p:spPr/>
        <p:txBody>
          <a:bodyPr>
            <a:noAutofit/>
          </a:bodyPr>
          <a:lstStyle/>
          <a:p>
            <a:r>
              <a:rPr lang="en-US" sz="6000" dirty="0">
                <a:solidFill>
                  <a:schemeClr val="tx2"/>
                </a:solidFill>
              </a:rPr>
              <a:t>Louvre</a:t>
            </a:r>
            <a:endParaRPr lang="ru-RU" sz="6000" dirty="0">
              <a:solidFill>
                <a:schemeClr val="tx2"/>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060" y="2564904"/>
            <a:ext cx="4255120" cy="3096344"/>
          </a:xfrm>
          <a:prstGeom prst="rect">
            <a:avLst/>
          </a:prstGeom>
        </p:spPr>
      </p:pic>
    </p:spTree>
    <p:extLst>
      <p:ext uri="{BB962C8B-B14F-4D97-AF65-F5344CB8AC3E}">
        <p14:creationId xmlns:p14="http://schemas.microsoft.com/office/powerpoint/2010/main" val="3450086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323528" y="2020824"/>
            <a:ext cx="3888432" cy="4648536"/>
          </a:xfrm>
        </p:spPr>
        <p:txBody>
          <a:bodyPr>
            <a:normAutofit/>
          </a:bodyPr>
          <a:lstStyle/>
          <a:p>
            <a:r>
              <a:rPr lang="en-US" sz="2200" dirty="0" smtClean="0"/>
              <a:t>National </a:t>
            </a:r>
            <a:r>
              <a:rPr lang="en-US" sz="2200" dirty="0"/>
              <a:t>Gallery of Art </a:t>
            </a:r>
            <a:r>
              <a:rPr lang="en-US" sz="2200" dirty="0" smtClean="0"/>
              <a:t>(</a:t>
            </a:r>
            <a:r>
              <a:rPr lang="en-US" sz="2200" dirty="0"/>
              <a:t>Washington DC, </a:t>
            </a:r>
            <a:r>
              <a:rPr lang="en-US" sz="2200" dirty="0" smtClean="0"/>
              <a:t>USA) </a:t>
            </a:r>
            <a:r>
              <a:rPr lang="en-US" sz="2200" dirty="0"/>
              <a:t>- Museum of Art, located on the National Mall in Washington, DC. The gallery assembled one of the best museum collections in the world, including the works of art of European and American artists: paintings, graphics, sculptures, watercolors, photographs, a collection of porcelain and objects of decorative art.</a:t>
            </a:r>
            <a:endParaRPr lang="ru-RU" sz="2200" dirty="0"/>
          </a:p>
        </p:txBody>
      </p:sp>
      <p:sp>
        <p:nvSpPr>
          <p:cNvPr id="3" name="Заголовок 2"/>
          <p:cNvSpPr>
            <a:spLocks noGrp="1"/>
          </p:cNvSpPr>
          <p:nvPr>
            <p:ph type="title"/>
          </p:nvPr>
        </p:nvSpPr>
        <p:spPr/>
        <p:txBody>
          <a:bodyPr>
            <a:noAutofit/>
          </a:bodyPr>
          <a:lstStyle/>
          <a:p>
            <a:r>
              <a:rPr lang="en-US" sz="2800" dirty="0">
                <a:solidFill>
                  <a:schemeClr val="tx2"/>
                </a:solidFill>
              </a:rPr>
              <a:t>National Gallery of Art</a:t>
            </a:r>
            <a:endParaRPr lang="ru-RU" sz="2800" dirty="0">
              <a:solidFill>
                <a:schemeClr val="tx2"/>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2348880"/>
            <a:ext cx="4842247" cy="3699297"/>
          </a:xfrm>
          <a:prstGeom prst="rect">
            <a:avLst/>
          </a:prstGeom>
        </p:spPr>
      </p:pic>
    </p:spTree>
    <p:extLst>
      <p:ext uri="{BB962C8B-B14F-4D97-AF65-F5344CB8AC3E}">
        <p14:creationId xmlns:p14="http://schemas.microsoft.com/office/powerpoint/2010/main" val="2565176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79512" y="1988840"/>
            <a:ext cx="4248472" cy="4464496"/>
          </a:xfrm>
        </p:spPr>
        <p:txBody>
          <a:bodyPr>
            <a:noAutofit/>
          </a:bodyPr>
          <a:lstStyle/>
          <a:p>
            <a:r>
              <a:rPr lang="en-US" sz="2100" dirty="0"/>
              <a:t>Metropolitan Museum of Art (New York) was founded by a group of American businessmen, artists and thinkers of the April 13, 1870. Collection of the museum's collection began with 174 pictures of the three European private collections. Metropolitan Museum first opened to the </a:t>
            </a:r>
            <a:r>
              <a:rPr lang="en-US" sz="2100" dirty="0" smtClean="0"/>
              <a:t>public </a:t>
            </a:r>
            <a:r>
              <a:rPr lang="en-US" sz="2100" dirty="0"/>
              <a:t>in </a:t>
            </a:r>
            <a:r>
              <a:rPr lang="en-US" sz="2100" dirty="0" smtClean="0"/>
              <a:t>1872</a:t>
            </a:r>
            <a:r>
              <a:rPr lang="ru-RU" sz="2100" dirty="0"/>
              <a:t>. </a:t>
            </a:r>
            <a:r>
              <a:rPr lang="en-US" sz="2100" dirty="0"/>
              <a:t>In the </a:t>
            </a:r>
            <a:r>
              <a:rPr lang="en-US" sz="2100" dirty="0" smtClean="0"/>
              <a:t>museum </a:t>
            </a:r>
            <a:r>
              <a:rPr lang="en-US" sz="2100" dirty="0"/>
              <a:t>are, for example, the work of photographers Walker Evans, Diane </a:t>
            </a:r>
            <a:r>
              <a:rPr lang="en-US" sz="2100" dirty="0" err="1"/>
              <a:t>Arbus</a:t>
            </a:r>
            <a:r>
              <a:rPr lang="en-US" sz="2100" dirty="0"/>
              <a:t>, Alfred Stieglitz and others.</a:t>
            </a:r>
            <a:endParaRPr lang="ru-RU" sz="2100" dirty="0"/>
          </a:p>
        </p:txBody>
      </p:sp>
      <p:sp>
        <p:nvSpPr>
          <p:cNvPr id="3" name="Заголовок 2"/>
          <p:cNvSpPr>
            <a:spLocks noGrp="1"/>
          </p:cNvSpPr>
          <p:nvPr>
            <p:ph type="title"/>
          </p:nvPr>
        </p:nvSpPr>
        <p:spPr/>
        <p:txBody>
          <a:bodyPr>
            <a:noAutofit/>
          </a:bodyPr>
          <a:lstStyle/>
          <a:p>
            <a:r>
              <a:rPr lang="en-US" sz="2800" dirty="0">
                <a:solidFill>
                  <a:schemeClr val="tx2"/>
                </a:solidFill>
              </a:rPr>
              <a:t>Metropolitan Museum</a:t>
            </a:r>
            <a:endParaRPr lang="ru-RU" sz="2800" dirty="0">
              <a:solidFill>
                <a:schemeClr val="tx2"/>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916832"/>
            <a:ext cx="4546476" cy="4806702"/>
          </a:xfrm>
          <a:prstGeom prst="rect">
            <a:avLst/>
          </a:prstGeom>
        </p:spPr>
      </p:pic>
    </p:spTree>
    <p:extLst>
      <p:ext uri="{BB962C8B-B14F-4D97-AF65-F5344CB8AC3E}">
        <p14:creationId xmlns:p14="http://schemas.microsoft.com/office/powerpoint/2010/main" val="1216963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457200" y="2020824"/>
            <a:ext cx="3970784" cy="4504520"/>
          </a:xfrm>
        </p:spPr>
        <p:txBody>
          <a:bodyPr>
            <a:normAutofit lnSpcReduction="10000"/>
          </a:bodyPr>
          <a:lstStyle/>
          <a:p>
            <a:r>
              <a:rPr lang="en-US" dirty="0"/>
              <a:t>Uffizi Gallery (Florence, Italy) - one of the most famous museums of paintings and sculpture in the world, is located on an area the Uffizi in Florence. His collection includes paintings by recognized masterpieces of all time, including works by Giotto, Simone Martini, </a:t>
            </a:r>
            <a:r>
              <a:rPr lang="en-US" dirty="0" err="1"/>
              <a:t>Piero</a:t>
            </a:r>
            <a:r>
              <a:rPr lang="en-US" dirty="0"/>
              <a:t> </a:t>
            </a:r>
            <a:r>
              <a:rPr lang="en-US" dirty="0" err="1"/>
              <a:t>della</a:t>
            </a:r>
            <a:r>
              <a:rPr lang="en-US" dirty="0"/>
              <a:t> Francesca, Fra Angelico, </a:t>
            </a:r>
            <a:r>
              <a:rPr lang="en-US" dirty="0" err="1"/>
              <a:t>Filippo</a:t>
            </a:r>
            <a:r>
              <a:rPr lang="en-US" dirty="0"/>
              <a:t> Lippi, Botticelli, Mantegna, Correggio, Leonardo da Vinci, Raphael, Michelangelo and Caravaggio. As well the works of German, Dutch and Flemish masters such as </a:t>
            </a:r>
            <a:r>
              <a:rPr lang="en-US" dirty="0" err="1"/>
              <a:t>Dürer</a:t>
            </a:r>
            <a:r>
              <a:rPr lang="en-US" dirty="0"/>
              <a:t>, Rembrandt and Rubens.</a:t>
            </a:r>
            <a:endParaRPr lang="ru-RU" dirty="0"/>
          </a:p>
        </p:txBody>
      </p:sp>
      <p:sp>
        <p:nvSpPr>
          <p:cNvPr id="3" name="Заголовок 2"/>
          <p:cNvSpPr>
            <a:spLocks noGrp="1"/>
          </p:cNvSpPr>
          <p:nvPr>
            <p:ph type="title"/>
          </p:nvPr>
        </p:nvSpPr>
        <p:spPr/>
        <p:txBody>
          <a:bodyPr>
            <a:normAutofit/>
          </a:bodyPr>
          <a:lstStyle/>
          <a:p>
            <a:r>
              <a:rPr lang="en-US" sz="3600" dirty="0">
                <a:solidFill>
                  <a:schemeClr val="tx2"/>
                </a:solidFill>
              </a:rPr>
              <a:t>Uffizi Gallery</a:t>
            </a:r>
            <a:endParaRPr lang="ru-RU" sz="3600" dirty="0">
              <a:solidFill>
                <a:schemeClr val="tx2"/>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2204864"/>
            <a:ext cx="4021038" cy="4021038"/>
          </a:xfrm>
          <a:prstGeom prst="rect">
            <a:avLst/>
          </a:prstGeom>
        </p:spPr>
      </p:pic>
    </p:spTree>
    <p:extLst>
      <p:ext uri="{BB962C8B-B14F-4D97-AF65-F5344CB8AC3E}">
        <p14:creationId xmlns:p14="http://schemas.microsoft.com/office/powerpoint/2010/main" val="2987609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251520" y="2020824"/>
            <a:ext cx="4392488" cy="4648536"/>
          </a:xfrm>
        </p:spPr>
        <p:txBody>
          <a:bodyPr>
            <a:noAutofit/>
          </a:bodyPr>
          <a:lstStyle/>
          <a:p>
            <a:r>
              <a:rPr lang="en-US" sz="2400" dirty="0"/>
              <a:t>The State Hermitage Museum </a:t>
            </a:r>
            <a:endParaRPr lang="ru-RU" sz="2400" dirty="0" smtClean="0"/>
          </a:p>
          <a:p>
            <a:r>
              <a:rPr lang="en-US" sz="2400" dirty="0" smtClean="0"/>
              <a:t>(</a:t>
            </a:r>
            <a:r>
              <a:rPr lang="en-US" sz="2400" dirty="0"/>
              <a:t>St. Petersburg, Russia) - one of the largest museums in the world, has a collection including about three million works of art and monuments of world culture. As part of the Hermitage collection - paintings, drawings, sculptures and works of applied art, archaeological finds, numismatic material, a gallery of jewelry (gold and diamond pantries).</a:t>
            </a:r>
            <a:endParaRPr lang="ru-RU" sz="2400" dirty="0"/>
          </a:p>
        </p:txBody>
      </p:sp>
      <p:sp>
        <p:nvSpPr>
          <p:cNvPr id="3" name="Заголовок 2"/>
          <p:cNvSpPr>
            <a:spLocks noGrp="1"/>
          </p:cNvSpPr>
          <p:nvPr>
            <p:ph type="title"/>
          </p:nvPr>
        </p:nvSpPr>
        <p:spPr/>
        <p:txBody>
          <a:bodyPr>
            <a:noAutofit/>
          </a:bodyPr>
          <a:lstStyle/>
          <a:p>
            <a:r>
              <a:rPr lang="en-US" sz="4400" dirty="0">
                <a:solidFill>
                  <a:schemeClr val="tx2"/>
                </a:solidFill>
              </a:rPr>
              <a:t>Hermitage</a:t>
            </a:r>
            <a:endParaRPr lang="ru-RU" sz="4400" dirty="0">
              <a:solidFill>
                <a:schemeClr val="tx2"/>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2276872"/>
            <a:ext cx="4386049" cy="3960440"/>
          </a:xfrm>
          <a:prstGeom prst="rect">
            <a:avLst/>
          </a:prstGeom>
        </p:spPr>
      </p:pic>
    </p:spTree>
    <p:extLst>
      <p:ext uri="{BB962C8B-B14F-4D97-AF65-F5344CB8AC3E}">
        <p14:creationId xmlns:p14="http://schemas.microsoft.com/office/powerpoint/2010/main" val="3552963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323528" y="2020824"/>
            <a:ext cx="4320480" cy="4432512"/>
          </a:xfrm>
        </p:spPr>
        <p:txBody>
          <a:bodyPr>
            <a:normAutofit lnSpcReduction="10000"/>
          </a:bodyPr>
          <a:lstStyle/>
          <a:p>
            <a:r>
              <a:rPr lang="en-US" sz="2400" dirty="0"/>
              <a:t>Prado Museum (Madrid, Spain) - one of the largest museums, is the collection of paintings, sculpture and decorative arts, as well as masters of world masterpieces of Spanish, Italian, Flemish and other European schools</a:t>
            </a:r>
            <a:r>
              <a:rPr lang="en-US" sz="2400" dirty="0" smtClean="0"/>
              <a:t>.</a:t>
            </a:r>
            <a:r>
              <a:rPr lang="en-US" sz="2400" dirty="0"/>
              <a:t> The museum's collection are stored some of the most comprehensive collections of Bosch, Velázquez, Goya, Murillo, Zurbaran and El Greco.</a:t>
            </a:r>
            <a:endParaRPr lang="ru-RU" sz="2400" dirty="0"/>
          </a:p>
          <a:p>
            <a:endParaRPr lang="ru-RU" dirty="0"/>
          </a:p>
        </p:txBody>
      </p:sp>
      <p:sp>
        <p:nvSpPr>
          <p:cNvPr id="3" name="Заголовок 2"/>
          <p:cNvSpPr>
            <a:spLocks noGrp="1"/>
          </p:cNvSpPr>
          <p:nvPr>
            <p:ph type="title"/>
          </p:nvPr>
        </p:nvSpPr>
        <p:spPr/>
        <p:txBody>
          <a:bodyPr>
            <a:normAutofit/>
          </a:bodyPr>
          <a:lstStyle/>
          <a:p>
            <a:r>
              <a:rPr lang="en-US" sz="3600" dirty="0">
                <a:solidFill>
                  <a:schemeClr val="tx2"/>
                </a:solidFill>
              </a:rPr>
              <a:t>Prado Museum</a:t>
            </a:r>
            <a:endParaRPr lang="ru-RU" sz="3600" dirty="0">
              <a:solidFill>
                <a:schemeClr val="tx2"/>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916832"/>
            <a:ext cx="4162425" cy="4536504"/>
          </a:xfrm>
          <a:prstGeom prst="rect">
            <a:avLst/>
          </a:prstGeom>
        </p:spPr>
      </p:pic>
    </p:spTree>
    <p:extLst>
      <p:ext uri="{BB962C8B-B14F-4D97-AF65-F5344CB8AC3E}">
        <p14:creationId xmlns:p14="http://schemas.microsoft.com/office/powerpoint/2010/main" val="3210294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79512" y="2025792"/>
            <a:ext cx="4248472" cy="4427544"/>
          </a:xfrm>
        </p:spPr>
        <p:txBody>
          <a:bodyPr>
            <a:noAutofit/>
          </a:bodyPr>
          <a:lstStyle/>
          <a:p>
            <a:r>
              <a:rPr lang="en-US" dirty="0"/>
              <a:t>British Museum (London, UK), founded in 1753, is the first national public museum in the world and one of the largest museums in the world. The museum building occupies an area equivalent to nine football fields. The museum was originally conceived as a collection of antiquities of ancient Greece and Rome. Together with archaeological finds and art objects that were brought to London from all corners of the British Empire, the museum was replenished drawings, engravings, medals, coins and books of different eras.</a:t>
            </a:r>
            <a:endParaRPr lang="ru-RU" dirty="0"/>
          </a:p>
        </p:txBody>
      </p:sp>
      <p:sp>
        <p:nvSpPr>
          <p:cNvPr id="3" name="Заголовок 2"/>
          <p:cNvSpPr>
            <a:spLocks noGrp="1"/>
          </p:cNvSpPr>
          <p:nvPr>
            <p:ph type="title"/>
          </p:nvPr>
        </p:nvSpPr>
        <p:spPr/>
        <p:txBody>
          <a:bodyPr>
            <a:noAutofit/>
          </a:bodyPr>
          <a:lstStyle/>
          <a:p>
            <a:r>
              <a:rPr lang="en-US" sz="2800" dirty="0">
                <a:solidFill>
                  <a:schemeClr val="tx2"/>
                </a:solidFill>
              </a:rPr>
              <a:t>The British Museum </a:t>
            </a:r>
            <a:endParaRPr lang="ru-RU" sz="2800" dirty="0">
              <a:solidFill>
                <a:schemeClr val="tx2"/>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2132856"/>
            <a:ext cx="4464496" cy="3861048"/>
          </a:xfrm>
          <a:prstGeom prst="rect">
            <a:avLst/>
          </a:prstGeom>
        </p:spPr>
      </p:pic>
    </p:spTree>
    <p:extLst>
      <p:ext uri="{BB962C8B-B14F-4D97-AF65-F5344CB8AC3E}">
        <p14:creationId xmlns:p14="http://schemas.microsoft.com/office/powerpoint/2010/main" val="689413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251520" y="2060848"/>
            <a:ext cx="4392488" cy="4536504"/>
          </a:xfrm>
        </p:spPr>
        <p:txBody>
          <a:bodyPr>
            <a:noAutofit/>
          </a:bodyPr>
          <a:lstStyle/>
          <a:p>
            <a:r>
              <a:rPr lang="en-US" sz="2400" dirty="0"/>
              <a:t>In the Egyptian Museum (Cairo, Egypt) assembled the world's largest collection of ancient Egyptian </a:t>
            </a:r>
            <a:r>
              <a:rPr lang="en-US" sz="2400" dirty="0" smtClean="0"/>
              <a:t>art.</a:t>
            </a:r>
            <a:r>
              <a:rPr lang="ru-RU" sz="2400" dirty="0" smtClean="0"/>
              <a:t> </a:t>
            </a:r>
            <a:r>
              <a:rPr lang="en-US" sz="2400" dirty="0"/>
              <a:t>The present museum </a:t>
            </a:r>
            <a:r>
              <a:rPr lang="en-US" sz="2400" dirty="0" smtClean="0"/>
              <a:t>building</a:t>
            </a:r>
            <a:r>
              <a:rPr lang="ru-RU" sz="2400" dirty="0"/>
              <a:t> </a:t>
            </a:r>
            <a:r>
              <a:rPr lang="en-US" sz="2400" dirty="0"/>
              <a:t>in </a:t>
            </a:r>
            <a:r>
              <a:rPr lang="en-US" sz="2400" dirty="0" smtClean="0"/>
              <a:t>the</a:t>
            </a:r>
            <a:r>
              <a:rPr lang="ru-RU" sz="2400" dirty="0" smtClean="0"/>
              <a:t> </a:t>
            </a:r>
            <a:r>
              <a:rPr lang="en-US" sz="2400" dirty="0" smtClean="0"/>
              <a:t>neo-classical </a:t>
            </a:r>
            <a:r>
              <a:rPr lang="en-US" sz="2400" dirty="0"/>
              <a:t>style was built in 1900 by the French architect Marcel </a:t>
            </a:r>
            <a:r>
              <a:rPr lang="en-US" sz="2400" dirty="0" err="1"/>
              <a:t>Dyunona</a:t>
            </a:r>
            <a:r>
              <a:rPr lang="en-US" sz="2400" dirty="0"/>
              <a:t> (Marcel </a:t>
            </a:r>
            <a:r>
              <a:rPr lang="en-US" sz="2400" dirty="0" err="1"/>
              <a:t>Dourgnon</a:t>
            </a:r>
            <a:r>
              <a:rPr lang="en-US" sz="2400" dirty="0"/>
              <a:t>). The museum's collection includes more than 120,000 works of Egyptian art from the prehistoric era to the Greco-Roman period.</a:t>
            </a:r>
            <a:endParaRPr lang="ru-RU" sz="2400" dirty="0"/>
          </a:p>
        </p:txBody>
      </p:sp>
      <p:sp>
        <p:nvSpPr>
          <p:cNvPr id="3" name="Заголовок 2"/>
          <p:cNvSpPr>
            <a:spLocks noGrp="1"/>
          </p:cNvSpPr>
          <p:nvPr>
            <p:ph type="title"/>
          </p:nvPr>
        </p:nvSpPr>
        <p:spPr/>
        <p:txBody>
          <a:bodyPr>
            <a:normAutofit/>
          </a:bodyPr>
          <a:lstStyle/>
          <a:p>
            <a:r>
              <a:rPr lang="en-US" sz="3000" dirty="0">
                <a:solidFill>
                  <a:schemeClr val="tx2"/>
                </a:solidFill>
              </a:rPr>
              <a:t>Egyptian Museum</a:t>
            </a:r>
            <a:endParaRPr lang="ru-RU" sz="3000" dirty="0">
              <a:solidFill>
                <a:schemeClr val="tx2"/>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2276872"/>
            <a:ext cx="4355976" cy="3960440"/>
          </a:xfrm>
          <a:prstGeom prst="rect">
            <a:avLst/>
          </a:prstGeom>
        </p:spPr>
      </p:pic>
    </p:spTree>
    <p:extLst>
      <p:ext uri="{BB962C8B-B14F-4D97-AF65-F5344CB8AC3E}">
        <p14:creationId xmlns:p14="http://schemas.microsoft.com/office/powerpoint/2010/main" val="2328566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моя">
      <a:dk1>
        <a:srgbClr val="000000"/>
      </a:dk1>
      <a:lt1>
        <a:srgbClr val="FFFFFF"/>
      </a:lt1>
      <a:dk2>
        <a:srgbClr val="46464A"/>
      </a:dk2>
      <a:lt2>
        <a:srgbClr val="920000"/>
      </a:lt2>
      <a:accent1>
        <a:srgbClr val="694E57"/>
      </a:accent1>
      <a:accent2>
        <a:srgbClr val="41859B"/>
      </a:accent2>
      <a:accent3>
        <a:srgbClr val="BEAE98"/>
      </a:accent3>
      <a:accent4>
        <a:srgbClr val="92A9B9"/>
      </a:accent4>
      <a:accent5>
        <a:srgbClr val="A55D97"/>
      </a:accent5>
      <a:accent6>
        <a:srgbClr val="8D6974"/>
      </a:accent6>
      <a:hlink>
        <a:srgbClr val="67AABF"/>
      </a:hlink>
      <a:folHlink>
        <a:srgbClr val="00000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63</TotalTime>
  <Words>683</Words>
  <Application>Microsoft Office PowerPoint</Application>
  <PresentationFormat>Экран (4:3)</PresentationFormat>
  <Paragraphs>18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BlackTie</vt:lpstr>
      <vt:lpstr>the most famous museums in the world</vt:lpstr>
      <vt:lpstr>Louvre</vt:lpstr>
      <vt:lpstr>National Gallery of Art</vt:lpstr>
      <vt:lpstr>Metropolitan Museum</vt:lpstr>
      <vt:lpstr>Uffizi Gallery</vt:lpstr>
      <vt:lpstr>Hermitage</vt:lpstr>
      <vt:lpstr>Prado Museum</vt:lpstr>
      <vt:lpstr>The British Museum </vt:lpstr>
      <vt:lpstr>Egyptian Museum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Eliza Bet</cp:lastModifiedBy>
  <cp:revision>7</cp:revision>
  <dcterms:created xsi:type="dcterms:W3CDTF">2013-04-07T06:48:52Z</dcterms:created>
  <dcterms:modified xsi:type="dcterms:W3CDTF">2014-06-04T09:30:09Z</dcterms:modified>
</cp:coreProperties>
</file>