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7%D0%B0%D0%B9" TargetMode="External"/><Relationship Id="rId13" Type="http://schemas.openxmlformats.org/officeDocument/2006/relationships/hyperlink" Target="http://uk.wikipedia.org/w/index.php?title=%D0%A2%D0%B0%D1%80%D0%BE_(%D1%80%D0%BE%D1%81%D0%BB%D0%B8%D0%BD%D0%B0)&amp;action=edit&amp;redlink=1" TargetMode="External"/><Relationship Id="rId3" Type="http://schemas.openxmlformats.org/officeDocument/2006/relationships/hyperlink" Target="http://uk.wikipedia.org/wiki/%D0%9A%D0%B0%D0%B2%D0%B0" TargetMode="External"/><Relationship Id="rId7" Type="http://schemas.openxmlformats.org/officeDocument/2006/relationships/hyperlink" Target="http://uk.wikipedia.org/wiki/%D0%9A%D0%B0%D1%83%D1%87%D1%83%D0%BA%D0%BE%D0%BD%D0%BE%D1%81" TargetMode="External"/><Relationship Id="rId12" Type="http://schemas.openxmlformats.org/officeDocument/2006/relationships/hyperlink" Target="http://uk.wikipedia.org/wiki/%D0%AF%D0%BC%D1%81" TargetMode="External"/><Relationship Id="rId2" Type="http://schemas.openxmlformats.org/officeDocument/2006/relationships/hyperlink" Target="http://uk.wikipedia.org/wiki/%D0%9F%D0%BB%D0%B0%D0%BD%D1%82%D0%B0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E%D0%BB%D1%96%D0%B9%D0%BD%D0%B0_%D0%BF%D0%B0%D0%BB%D1%8C%D0%BC%D0%B0" TargetMode="External"/><Relationship Id="rId11" Type="http://schemas.openxmlformats.org/officeDocument/2006/relationships/hyperlink" Target="http://uk.wikipedia.org/wiki/%D0%91%D0%B0%D1%82%D0%B0%D1%82" TargetMode="External"/><Relationship Id="rId5" Type="http://schemas.openxmlformats.org/officeDocument/2006/relationships/hyperlink" Target="http://uk.wikipedia.org/wiki/%D0%9A%D0%BE%D0%BA%D0%BE%D1%81%D0%BE%D0%B2%D0%B0_%D0%BF%D0%B0%D0%BB%D1%8C%D0%BC%D0%B0" TargetMode="External"/><Relationship Id="rId15" Type="http://schemas.openxmlformats.org/officeDocument/2006/relationships/hyperlink" Target="http://uk.wikipedia.org/wiki/%D0%91%D0%B0%D0%BD%D0%B0%D0%BD" TargetMode="External"/><Relationship Id="rId10" Type="http://schemas.openxmlformats.org/officeDocument/2006/relationships/hyperlink" Target="http://uk.wikipedia.org/wiki/%D0%9D%D0%B0%D1%82%D1%83%D1%80%D0%B0%D0%BB%D1%8C%D0%BD%D0%B5_%D0%B3%D0%BE%D1%81%D0%BF%D0%BE%D0%B4%D0%B0%D1%80%D1%81%D1%82%D0%B2%D0%BE" TargetMode="External"/><Relationship Id="rId4" Type="http://schemas.openxmlformats.org/officeDocument/2006/relationships/hyperlink" Target="http://uk.wikipedia.org/wiki/%D0%9A%D0%B0%D0%BA%D0%B0%D0%BE" TargetMode="External"/><Relationship Id="rId9" Type="http://schemas.openxmlformats.org/officeDocument/2006/relationships/hyperlink" Target="http://uk.wikipedia.org/w/index.php?title=%D0%9F%D1%96%D1%80%D0%B5%D1%82%D1%80%D1%83%D0%BC&amp;action=edit&amp;redlink=1" TargetMode="External"/><Relationship Id="rId14" Type="http://schemas.openxmlformats.org/officeDocument/2006/relationships/hyperlink" Target="http://uk.wikipedia.org/wiki/%D0%A1%D0%BE%D1%80%D0%B3%D0%B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0%D0%BF%D1%83%D0%B0-%D0%9D%D0%BE%D0%B2%D0%B0_%D0%93%D0%B2%D1%96%D0%BD%D0%B5%D1%8F" TargetMode="External"/><Relationship Id="rId2" Type="http://schemas.openxmlformats.org/officeDocument/2006/relationships/hyperlink" Target="http://uk.wikipedia.org/wiki/%D0%94%D0%B5%D1%80%D0%B5%D0%B2%D0%BE%D0%BE%D0%B1%D1%80%D0%BE%D0%B1%D0%BD%D0%B0_%D0%BF%D1%80%D0%BE%D0%BC%D0%B8%D1%81%D0%BB%D0%BE%D0%B2%D1%96%D1%81%D1%82%D1%8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n.wikipedia.org/wiki/Tavurvu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0%D0%BD%D0%B3%D1%80%D0%BE%D0%B2%D0%B8%D0%B9_%D0%BB%D1%96%D1%81" TargetMode="External"/><Relationship Id="rId13" Type="http://schemas.openxmlformats.org/officeDocument/2006/relationships/hyperlink" Target="http://uk.wikipedia.org/w/index.php?title=%D0%A5%D0%B0%D1%80%D1%96%D1%82%D0%B0%D0%BA%D1%96&amp;action=edit&amp;redlink=1" TargetMode="External"/><Relationship Id="rId3" Type="http://schemas.openxmlformats.org/officeDocument/2006/relationships/hyperlink" Target="http://uk.wikipedia.org/w/index.php?title=%D0%9F%D0%BE%D0%B4%D0%BE%D0%BA%D0%B0%D1%80%D0%BF&amp;action=edit&amp;redlink=1" TargetMode="External"/><Relationship Id="rId7" Type="http://schemas.openxmlformats.org/officeDocument/2006/relationships/hyperlink" Target="http://uk.wikipedia.org/wiki/%D0%92%D0%B0%D0%BD%D1%83%D0%B0%D1%82%D1%83" TargetMode="External"/><Relationship Id="rId12" Type="http://schemas.openxmlformats.org/officeDocument/2006/relationships/hyperlink" Target="http://uk.wikipedia.org/w/index.php?title=%D0%91%D0%B0%D1%80%D1%80%D1%96%D0%BD%D0%B3%D1%82%D0%BE%D0%BD%D1%96%D1%8F&amp;action=edit&amp;redlink=1" TargetMode="External"/><Relationship Id="rId2" Type="http://schemas.openxmlformats.org/officeDocument/2006/relationships/hyperlink" Target="http://uk.wikipedia.org/wiki/%D0%90%D0%B3%D0%B0%D1%82%D1%96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2%D0%B5%D0%B9%D0%BD%D0%BC%D0%B0%D0%BD%D1%96%D1%8F&amp;action=edit&amp;redlink=1" TargetMode="External"/><Relationship Id="rId11" Type="http://schemas.openxmlformats.org/officeDocument/2006/relationships/hyperlink" Target="http://uk.wikipedia.org/w/index.php?title=%D0%9F%D0%B0%D0%BD%D0%B4%D0%B0%D0%BD_(%D1%80%D0%BE%D1%81%D0%BB%D0%B8%D0%BD%D0%B0)&amp;action=edit&amp;redlink=1" TargetMode="External"/><Relationship Id="rId5" Type="http://schemas.openxmlformats.org/officeDocument/2006/relationships/hyperlink" Target="http://uk.wikipedia.org/w/index.php?title=%D0%A1%D1%96%D0%B7%D1%96%D0%B3%D1%96%D1%83%D0%BC&amp;action=edit&amp;redlink=1" TargetMode="External"/><Relationship Id="rId10" Type="http://schemas.openxmlformats.org/officeDocument/2006/relationships/hyperlink" Target="http://uk.wikipedia.org/wiki/%D0%9A%D0%B0%D0%B7%D1%83%D0%B0%D1%80%D0%B8%D0%BD%D0%BE%D0%B2%D1%96" TargetMode="External"/><Relationship Id="rId4" Type="http://schemas.openxmlformats.org/officeDocument/2006/relationships/hyperlink" Target="http://uk.wikipedia.org/w/index.php?title=%D0%9C%D0%B5%D1%82%D1%80%D0%BE%D1%81%D1%96%D0%B4%D0%B5%D1%80%D0%BE%D1%81&amp;action=edit&amp;redlink=1" TargetMode="External"/><Relationship Id="rId9" Type="http://schemas.openxmlformats.org/officeDocument/2006/relationships/hyperlink" Target="http://uk.wikipedia.org/w/index.php?title=%D0%9B%D1%96%D1%82%D0%BE%D1%80%D0%B0%D0%BB%D1%8C%D0%BD%D0%B8%D0%B9_%D0%BB%D1%96%D1%81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2006" TargetMode="External"/><Relationship Id="rId2" Type="http://schemas.openxmlformats.org/officeDocument/2006/relationships/hyperlink" Target="http://uk.wikipedia.org/wiki/%D0%9E%D0%BA%D0%B5%D0%B0%D0%BD%D1%96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2002" TargetMode="External"/><Relationship Id="rId4" Type="http://schemas.openxmlformats.org/officeDocument/2006/relationships/hyperlink" Target="http://uk.wikipedia.org/wiki/1_%D0%BB%D0%B8%D0%BF%D0%BD%D1%8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B%D0%B5%D1%82%D1%8E%D1%87%D1%96_%D0%BB%D0%B8%D1%81%D0%B8%D1%86%D1%96&amp;action=edit&amp;redlink=1" TargetMode="External"/><Relationship Id="rId7" Type="http://schemas.openxmlformats.org/officeDocument/2006/relationships/hyperlink" Target="http://uk.wikipedia.org/wiki/%D0%9F%D1%82%D0%B0%D1%85%D0%B8" TargetMode="External"/><Relationship Id="rId2" Type="http://schemas.openxmlformats.org/officeDocument/2006/relationships/hyperlink" Target="http://uk.wikipedia.org/wiki/%D0%A1%D1%81%D0%B0%D0%B2%D1%86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0%D0%BD%D1%83%D0%B0%D1%82%D1%83" TargetMode="External"/><Relationship Id="rId5" Type="http://schemas.openxmlformats.org/officeDocument/2006/relationships/hyperlink" Target="http://uk.wikipedia.org/wiki/%D0%95%D0%BD%D0%B4%D0%B5%D0%BC%D1%96%D0%BA" TargetMode="External"/><Relationship Id="rId4" Type="http://schemas.openxmlformats.org/officeDocument/2006/relationships/hyperlink" Target="http://uk.wikipedia.org/wiki/%D0%9B%D0%B5%D1%82%D1%8E%D1%87%D1%96_%D0%BC%D0%B8%D1%88%D1%9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0%B5%D1%82%D1%8E%D1%87%D1%96_%D0%BC%D0%B8%D1%88%D1%96" TargetMode="External"/><Relationship Id="rId2" Type="http://schemas.openxmlformats.org/officeDocument/2006/relationships/hyperlink" Target="http://uk.wikipedia.org/wiki/%D0%A1%D1%81%D0%B0%D0%B2%D1%86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0%BE%D0%B2%D0%BE%D0%B7%D0%B5%D0%BB%D0%B0%D0%BD%D0%B4%D1%81%D1%8C%D0%BA%D0%B8%D0%B9_%D0%BC%D0%BE%D1%80%D1%81%D1%8C%D0%BA%D0%B8%D0%B9_%D0%BA%D0%BE%D1%82%D0%B8%D0%BA" TargetMode="External"/><Relationship Id="rId5" Type="http://schemas.openxmlformats.org/officeDocument/2006/relationships/hyperlink" Target="http://uk.wikipedia.org/wiki/%D0%9C%D0%BE%D1%80%D1%81%D1%8C%D0%BA%D1%96_%D0%BB%D0%B5%D0%B2%D0%B8" TargetMode="External"/><Relationship Id="rId4" Type="http://schemas.openxmlformats.org/officeDocument/2006/relationships/hyperlink" Target="http://uk.wikipedia.org/wiki/%D0%9A%D0%B8%D1%82%D0%BE%D0%BF%D0%BE%D0%B4%D1%96%D0%B1%D0%BD%D1%96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0%BE%D0%B2%D0%B0_%D0%9A%D0%B0%D0%BB%D0%B5%D0%B4%D0%BE%D0%BD%D1%96%D1%8F" TargetMode="External"/><Relationship Id="rId13" Type="http://schemas.openxmlformats.org/officeDocument/2006/relationships/hyperlink" Target="http://uk.wikipedia.org/wiki/%D0%9F%D0%B0%D0%BB%D0%B0%D1%83" TargetMode="External"/><Relationship Id="rId18" Type="http://schemas.openxmlformats.org/officeDocument/2006/relationships/hyperlink" Target="http://uk.wikipedia.org/wiki/%D0%9D%D0%BE%D0%B2%D0%B0_%D0%97%D0%B5%D0%BB%D0%B0%D0%BD%D0%B4%D1%96%D1%8F" TargetMode="External"/><Relationship Id="rId26" Type="http://schemas.openxmlformats.org/officeDocument/2006/relationships/hyperlink" Target="http://uk.wikipedia.org/wiki/%D0%A1%D0%A8%D0%90" TargetMode="External"/><Relationship Id="rId3" Type="http://schemas.openxmlformats.org/officeDocument/2006/relationships/hyperlink" Target="http://uk.wikipedia.org/wiki/%D0%9E%D1%81%D1%82%D1%80%D1%96%D0%B2_%D0%9D%D0%BE%D1%80%D1%84%D0%BE%D0%BB%D0%BA" TargetMode="External"/><Relationship Id="rId21" Type="http://schemas.openxmlformats.org/officeDocument/2006/relationships/hyperlink" Target="http://uk.wikipedia.org/wiki/%D0%A2%D0%BE%D0%BD%D0%B3%D0%B0" TargetMode="External"/><Relationship Id="rId7" Type="http://schemas.openxmlformats.org/officeDocument/2006/relationships/hyperlink" Target="http://uk.wikipedia.org/wiki/%D0%92%D0%B0%D0%BD%D1%83%D0%B0%D1%82%D1%83" TargetMode="External"/><Relationship Id="rId12" Type="http://schemas.openxmlformats.org/officeDocument/2006/relationships/hyperlink" Target="http://uk.wikipedia.org/wiki/%D0%9D%D0%B0%D1%83%D1%80%D1%83" TargetMode="External"/><Relationship Id="rId17" Type="http://schemas.openxmlformats.org/officeDocument/2006/relationships/hyperlink" Target="http://uk.wikipedia.org/wiki/%D0%9F%D1%96%D0%B2%D0%BD%D1%96%D1%87%D0%BD%D1%96_%D0%9C%D0%B0%D1%80%D1%96%D0%B0%D0%BD%D1%81%D1%8C%D0%BA%D1%96_%D0%BE%D1%81%D1%82%D1%80%D0%BE%D0%B2%D0%B8" TargetMode="External"/><Relationship Id="rId25" Type="http://schemas.openxmlformats.org/officeDocument/2006/relationships/hyperlink" Target="http://uk.wikipedia.org/wiki/%D0%A4%D1%80%D0%B0%D0%BD%D1%86%D1%83%D0%B7%D1%8C%D0%BA%D0%B0_%D0%9F%D0%BE%D0%BB%D1%96%D0%BD%D0%B5%D0%B7%D1%96%D1%8F" TargetMode="External"/><Relationship Id="rId2" Type="http://schemas.openxmlformats.org/officeDocument/2006/relationships/hyperlink" Target="http://uk.wikipedia.org/wiki/%D0%90%D0%B2%D1%81%D1%82%D1%80%D0%B0%D0%BB%D1%96%D1%8F" TargetMode="External"/><Relationship Id="rId16" Type="http://schemas.openxmlformats.org/officeDocument/2006/relationships/hyperlink" Target="http://uk.wikipedia.org/wiki/%D0%93%D1%83%D0%B0%D0%BC" TargetMode="External"/><Relationship Id="rId20" Type="http://schemas.openxmlformats.org/officeDocument/2006/relationships/hyperlink" Target="http://uk.wikipedia.org/wiki/%D0%97%D0%B0%D1%85%D1%96%D0%B4%D0%BD%D0%B5_%D0%A1%D0%B0%D0%BC%D0%BE%D0%B0" TargetMode="External"/><Relationship Id="rId29" Type="http://schemas.openxmlformats.org/officeDocument/2006/relationships/hyperlink" Target="http://uk.wikipedia.org/wiki/%D0%A2%D0%BE%D0%BA%D0%B5%D0%BB%D0%B0%D1%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1%96%D0%B4%D0%B6%D1%96" TargetMode="External"/><Relationship Id="rId11" Type="http://schemas.openxmlformats.org/officeDocument/2006/relationships/hyperlink" Target="http://uk.wikipedia.org/wiki/%D0%9A%D1%96%D1%80%D1%96%D0%B1%D0%B0%D1%82%D1%96" TargetMode="External"/><Relationship Id="rId24" Type="http://schemas.openxmlformats.org/officeDocument/2006/relationships/hyperlink" Target="http://uk.wikipedia.org/wiki/%D0%9E%D1%81%D1%82%D1%80%D0%BE%D0%B2%D0%B8_%D0%9A%D1%83%D0%BA%D0%B0" TargetMode="External"/><Relationship Id="rId5" Type="http://schemas.openxmlformats.org/officeDocument/2006/relationships/hyperlink" Target="http://uk.wikipedia.org/wiki/%D0%A1%D0%BE%D0%BB%D0%BE%D0%BC%D0%BE%D0%BD%D0%BE%D0%B2%D1%96_%D0%BE%D1%81%D1%82%D1%80%D0%BE%D0%B2%D0%B8" TargetMode="External"/><Relationship Id="rId15" Type="http://schemas.openxmlformats.org/officeDocument/2006/relationships/hyperlink" Target="http://uk.wikipedia.org/wiki/%D0%9C%D0%B0%D1%80%D1%88%D0%B0%D0%BB%D0%BB%D0%BE%D0%B2%D1%96_%D0%BE%D1%81%D1%82%D1%80%D0%BE%D0%B2%D0%B8" TargetMode="External"/><Relationship Id="rId23" Type="http://schemas.openxmlformats.org/officeDocument/2006/relationships/hyperlink" Target="http://uk.wikipedia.org/wiki/%D0%90%D0%BC%D0%B5%D1%80%D0%B8%D0%BA%D0%B0%D0%BD%D1%81%D1%8C%D0%BA%D0%B5_%D0%A1%D0%B0%D0%BC%D0%BE%D0%B0" TargetMode="External"/><Relationship Id="rId28" Type="http://schemas.openxmlformats.org/officeDocument/2006/relationships/hyperlink" Target="http://uk.wikipedia.org/wiki/%D0%9F%D1%96%D1%82%D0%BA%D0%B5%D1%80%D0%BD" TargetMode="External"/><Relationship Id="rId10" Type="http://schemas.openxmlformats.org/officeDocument/2006/relationships/hyperlink" Target="http://uk.wikipedia.org/wiki/%D0%A1%D1%85%D1%96%D0%B4%D0%BD%D0%B8%D0%B9_%D0%A2%D0%B8%D0%BC%D0%BE%D1%80" TargetMode="External"/><Relationship Id="rId19" Type="http://schemas.openxmlformats.org/officeDocument/2006/relationships/hyperlink" Target="http://uk.wikipedia.org/wiki/%D0%A1%D0%B0%D0%BC%D0%BE%D0%B0" TargetMode="External"/><Relationship Id="rId4" Type="http://schemas.openxmlformats.org/officeDocument/2006/relationships/hyperlink" Target="http://uk.wikipedia.org/wiki/%D0%9F%D0%B0%D0%BF%D1%83%D0%B0-%D0%9D%D0%BE%D0%B2%D0%B0_%D0%93%D0%B2%D1%96%D0%BD%D0%B5%D1%8F" TargetMode="External"/><Relationship Id="rId9" Type="http://schemas.openxmlformats.org/officeDocument/2006/relationships/hyperlink" Target="http://uk.wikipedia.org/wiki/%D0%86%D0%BD%D0%B4%D0%BE%D0%BD%D0%B5%D0%B7%D1%96%D1%8F" TargetMode="External"/><Relationship Id="rId14" Type="http://schemas.openxmlformats.org/officeDocument/2006/relationships/hyperlink" Target="http://uk.wikipedia.org/wiki/%D0%A4%D0%B5%D0%B4%D0%B5%D1%80%D0%B0%D1%82%D0%B8%D0%B2%D0%BD%D1%96_%D0%A8%D1%82%D0%B0%D1%82%D0%B8_%D0%9C%D1%96%D0%BA%D1%80%D0%BE%D0%BD%D0%B5%D0%B7%D1%96%D1%97" TargetMode="External"/><Relationship Id="rId22" Type="http://schemas.openxmlformats.org/officeDocument/2006/relationships/hyperlink" Target="http://uk.wikipedia.org/wiki/%D0%A2%D1%83%D0%B2%D0%B0%D0%BB%D1%83" TargetMode="External"/><Relationship Id="rId27" Type="http://schemas.openxmlformats.org/officeDocument/2006/relationships/hyperlink" Target="http://uk.wikipedia.org/wiki/%D0%9D%D1%96%D1%83%D0%B5" TargetMode="External"/><Relationship Id="rId30" Type="http://schemas.openxmlformats.org/officeDocument/2006/relationships/hyperlink" Target="http://uk.wikipedia.org/wiki/%D0%92%D0%BE%D0%BB%D0%BB%D1%96%D1%81_%D1%96_%D0%A4%D1%83%D1%82%D1%83%D0%BD%D0%B0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All_Blacks" TargetMode="External"/><Relationship Id="rId2" Type="http://schemas.openxmlformats.org/officeDocument/2006/relationships/hyperlink" Target="http://uk.wikipedia.org/wiki/%D0%A0%D0%B5%D0%B3%D0%B1%D1%96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0%B6%D0%B5%D0%B9%D0%BC%D1%81_%D0%9A%D1%83%D0%BA" TargetMode="External"/><Relationship Id="rId3" Type="http://schemas.openxmlformats.org/officeDocument/2006/relationships/hyperlink" Target="http://uk.wikipedia.org/wiki/%D0%9E%D1%81%D1%82%D1%80%D1%96%D0%B2" TargetMode="External"/><Relationship Id="rId7" Type="http://schemas.openxmlformats.org/officeDocument/2006/relationships/hyperlink" Target="http://uk.wikipedia.org/wiki/%D0%9D%D0%BE%D0%B2%D0%B0_%D0%97%D0%B5%D0%BB%D0%B0%D0%BD%D0%B4%D1%96%D1%8F" TargetMode="External"/><Relationship Id="rId2" Type="http://schemas.openxmlformats.org/officeDocument/2006/relationships/hyperlink" Target="http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0%BE%D0%B2%D0%B0_%D0%9A%D0%B0%D0%BB%D0%B5%D0%B4%D0%BE%D0%BD%D1%96%D1%8F" TargetMode="External"/><Relationship Id="rId5" Type="http://schemas.openxmlformats.org/officeDocument/2006/relationships/hyperlink" Target="http://uk.wikipedia.org/wiki/%D0%90%D0%B2%D1%81%D1%82%D1%80%D0%B0%D0%BB%D1%96%D1%8F" TargetMode="External"/><Relationship Id="rId10" Type="http://schemas.openxmlformats.org/officeDocument/2006/relationships/hyperlink" Target="http://uk.wikipedia.org/wiki/%D0%90%D0%B4%D0%BC%D1%96%D0%BD%D1%96%D1%81%D1%82%D1%80%D0%B0%D1%82%D0%B8%D0%B2%D0%BD%D0%B8%D0%B9_%D0%BF%D0%BE%D0%B4%D1%96%D0%BB_%D0%90%D0%B2%D1%81%D1%82%D1%80%D0%B0%D0%BB%D1%96%D1%97" TargetMode="External"/><Relationship Id="rId4" Type="http://schemas.openxmlformats.org/officeDocument/2006/relationships/hyperlink" Target="http://uk.wikipedia.org/wiki/%D0%A2%D0%B8%D1%85%D0%B8%D0%B9_%D0%BE%D0%BA%D0%B5%D0%B0%D0%BD" TargetMode="External"/><Relationship Id="rId9" Type="http://schemas.openxmlformats.org/officeDocument/2006/relationships/hyperlink" Target="http://uk.wikipedia.org/wiki/177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96%D1%82%D0%BA%D0%B5%D1%80%D0%BD" TargetMode="External"/><Relationship Id="rId2" Type="http://schemas.openxmlformats.org/officeDocument/2006/relationships/hyperlink" Target="http://uk.wikipedia.org/wiki/200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1%80%D0%B5%D0%BE%D0%BB%D1%8C%D1%81%D1%8C%D0%BA%D0%B0_%D0%BC%D0%BE%D0%B2%D0%B0" TargetMode="External"/><Relationship Id="rId3" Type="http://schemas.openxmlformats.org/officeDocument/2006/relationships/hyperlink" Target="http://uk.wikipedia.org/wiki/%D0%9F%D1%80%D0%BE%D1%82%D0%B5%D1%81%D1%82%D0%B0%D0%BD%D1%82%D0%B8" TargetMode="External"/><Relationship Id="rId7" Type="http://schemas.openxmlformats.org/officeDocument/2006/relationships/hyperlink" Target="http://uk.wikipedia.org/wiki/%D0%90%D0%BD%D0%B3%D0%BB%D1%96%D0%B9%D1%81%D1%8C%D0%BA%D0%B0_%D0%BC%D0%BE%D0%B2%D0%B0" TargetMode="External"/><Relationship Id="rId2" Type="http://schemas.openxmlformats.org/officeDocument/2006/relationships/hyperlink" Target="http://uk.wikipedia.org/wiki/%D0%A5%D1%80%D0%B8%D1%81%D1%82%D0%B8%D1%8F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6%D0%B5%D1%80%D0%BA%D0%B2%D0%B0_%D0%B0%D0%B4%D0%B2%D0%B5%D0%BD%D1%82%D0%B8%D1%81%D1%82%D1%96%D0%B2_%D1%81%D1%8C%D0%BE%D0%BC%D0%BE%D0%B3%D0%BE_%D0%B4%D0%BD%D1%8F" TargetMode="External"/><Relationship Id="rId5" Type="http://schemas.openxmlformats.org/officeDocument/2006/relationships/hyperlink" Target="http://uk.wikipedia.org/wiki/%D0%9A%D0%B0%D1%82%D0%BE%D0%BB%D0%B8%D1%86%D0%B8%D0%B7%D0%BC" TargetMode="External"/><Relationship Id="rId4" Type="http://schemas.openxmlformats.org/officeDocument/2006/relationships/hyperlink" Target="http://uk.wikipedia.org/wiki/%D0%90%D0%BD%D0%B3%D0%BB%D1%96%D0%BA%D0%B0%D0%BD%D1%81%D1%8C%D0%BA%D0%B0_%D1%86%D0%B5%D1%80%D0%BA%D0%B2%D0%B0" TargetMode="External"/><Relationship Id="rId9" Type="http://schemas.openxmlformats.org/officeDocument/2006/relationships/hyperlink" Target="http://uk.wikipedia.org/wiki/200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0%B0%D0%BD%D0%B4%D0%B8%D0%BA%D1%83%D1%82" TargetMode="External"/><Relationship Id="rId13" Type="http://schemas.openxmlformats.org/officeDocument/2006/relationships/hyperlink" Target="http://uk.wikipedia.org/wiki/%D0%9A%D0%B0%D0%B7%D1%83%D0%B0%D1%80" TargetMode="External"/><Relationship Id="rId3" Type="http://schemas.openxmlformats.org/officeDocument/2006/relationships/hyperlink" Target="http://uk.wikipedia.org/wiki/%D0%A1%D1%83%D0%BC%D1%87%D0%B0%D1%81%D1%82%D1%96" TargetMode="External"/><Relationship Id="rId7" Type="http://schemas.openxmlformats.org/officeDocument/2006/relationships/hyperlink" Target="http://uk.wikipedia.org/wiki/%D0%92%D0%B0%D0%BB%D0%BB%D0%B0%D0%B1%D1%96" TargetMode="External"/><Relationship Id="rId12" Type="http://schemas.openxmlformats.org/officeDocument/2006/relationships/hyperlink" Target="http://uk.wikipedia.org/wiki/%D0%9F%D0%B0%D0%BF%D1%83%D0%B3%D0%B8" TargetMode="External"/><Relationship Id="rId2" Type="http://schemas.openxmlformats.org/officeDocument/2006/relationships/hyperlink" Target="http://uk.wikipedia.org/wiki/%D0%90%D0%B2%D1%81%D1%82%D1%80%D0%B0%D0%BB%D1%96%D0%B9%D1%81%D1%8C%D0%BA%D0%B0_%D0%B1%D1%96%D0%BE%D0%B3%D0%B5%D0%BE%D0%B3%D1%80%D0%B0%D1%84%D1%96%D1%87%D0%BD%D0%B0_%D0%BE%D0%B1%D0%BB%D0%B0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5%D0%BD%D0%B3%D1%83%D1%80%D1%83" TargetMode="External"/><Relationship Id="rId11" Type="http://schemas.openxmlformats.org/officeDocument/2006/relationships/hyperlink" Target="http://uk.wikipedia.org/wiki/%D0%A0%D0%B0%D0%B9%D1%81%D1%8C%D0%BA%D1%96_%D0%BF%D1%82%D0%B0%D1%85%D0%B8" TargetMode="External"/><Relationship Id="rId5" Type="http://schemas.openxmlformats.org/officeDocument/2006/relationships/hyperlink" Target="http://uk.wikipedia.org/wiki/%D0%9A%D1%83%D1%81%D0%BA%D1%83%D1%81" TargetMode="External"/><Relationship Id="rId10" Type="http://schemas.openxmlformats.org/officeDocument/2006/relationships/hyperlink" Target="http://uk.wikipedia.org/w/index.php?title=%D0%9B%D0%B5%D1%82%D1%8E%D1%87%D1%96_%D1%81%D0%BE%D0%B1%D0%B0%D0%BA%D0%B8&amp;action=edit&amp;redlink=1" TargetMode="External"/><Relationship Id="rId4" Type="http://schemas.openxmlformats.org/officeDocument/2006/relationships/hyperlink" Target="http://uk.wikipedia.org/wiki/%D0%9E%D0%BF%D0%BE%D1%81%D1%83%D0%BC" TargetMode="External"/><Relationship Id="rId9" Type="http://schemas.openxmlformats.org/officeDocument/2006/relationships/hyperlink" Target="http://uk.wikipedia.org/wiki/%D0%9A%D0%B0%D0%B6%D0%B0%D0%BD%D0%B8" TargetMode="External"/><Relationship Id="rId14" Type="http://schemas.openxmlformats.org/officeDocument/2006/relationships/hyperlink" Target="http://uk.wikipedia.org/wiki/%D0%9A%D1%83%D1%80%D0%B8%D0%BD%D1%9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800" dirty="0" smtClean="0"/>
              <a:t>Країни Океанії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Кускус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749241" cy="2808312"/>
          </a:xfrm>
          <a:prstGeom prst="rect">
            <a:avLst/>
          </a:prstGeom>
          <a:noFill/>
        </p:spPr>
      </p:pic>
      <p:pic>
        <p:nvPicPr>
          <p:cNvPr id="2051" name="Picture 3" descr="C:\Users\Admin\Desktop\оп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4664"/>
            <a:ext cx="3780420" cy="4536504"/>
          </a:xfrm>
          <a:prstGeom prst="rect">
            <a:avLst/>
          </a:prstGeom>
          <a:noFill/>
        </p:spPr>
      </p:pic>
      <p:pic>
        <p:nvPicPr>
          <p:cNvPr id="2052" name="Picture 4" descr="C:\Users\Admin\Desktop\049050053048054056050054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73016"/>
            <a:ext cx="4464496" cy="296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Бандикут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Bandicoot_de_Bouganv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480720" cy="4159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Куроподібні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Tetrao_urogallus_tjäd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4536504" cy="5089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Казуари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450px-Casuarius_unappendiculatus_-Northern_Cassowary_-head_to_t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7"/>
            <a:ext cx="3744416" cy="4992555"/>
          </a:xfrm>
          <a:prstGeom prst="rect">
            <a:avLst/>
          </a:prstGeom>
          <a:noFill/>
        </p:spPr>
      </p:pic>
      <p:pic>
        <p:nvPicPr>
          <p:cNvPr id="5123" name="Picture 3" descr="C:\Users\Admin\Desktop\450px-Casuaris_casuaris_2008-11-02_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76672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953000" cy="3810000"/>
          </a:xfrm>
          <a:prstGeom prst="rect">
            <a:avLst/>
          </a:prstGeom>
          <a:noFill/>
        </p:spPr>
      </p:pic>
      <p:pic>
        <p:nvPicPr>
          <p:cNvPr id="7171" name="Picture 3" descr="C:\Users\Admin\Desktop\1302786951_gvinee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2751" y="188640"/>
            <a:ext cx="3961249" cy="2592288"/>
          </a:xfrm>
          <a:prstGeom prst="rect">
            <a:avLst/>
          </a:prstGeom>
          <a:noFill/>
        </p:spPr>
      </p:pic>
      <p:pic>
        <p:nvPicPr>
          <p:cNvPr id="7172" name="Picture 4" descr="C:\Users\Admi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56992"/>
            <a:ext cx="406902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Сільське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господарство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Основа </a:t>
            </a:r>
            <a:r>
              <a:rPr lang="ru-RU" dirty="0" err="1" smtClean="0"/>
              <a:t>економіки</a:t>
            </a:r>
            <a:r>
              <a:rPr lang="ru-RU" dirty="0" smtClean="0"/>
              <a:t> —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</a:t>
            </a:r>
            <a:r>
              <a:rPr lang="ru-RU" dirty="0" err="1" smtClean="0"/>
              <a:t>експортного</a:t>
            </a:r>
            <a:r>
              <a:rPr lang="ru-RU" dirty="0" smtClean="0"/>
              <a:t> </a:t>
            </a:r>
            <a:r>
              <a:rPr lang="ru-RU" dirty="0" err="1" smtClean="0"/>
              <a:t>напряму</a:t>
            </a:r>
            <a:r>
              <a:rPr lang="ru-RU" dirty="0" smtClean="0"/>
              <a:t> на великих та </a:t>
            </a:r>
            <a:r>
              <a:rPr lang="ru-RU" dirty="0" err="1" smtClean="0"/>
              <a:t>малих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Плантація"/>
              </a:rPr>
              <a:t>плантаціях</a:t>
            </a:r>
            <a:r>
              <a:rPr lang="ru-RU" dirty="0" smtClean="0"/>
              <a:t>. На великих </a:t>
            </a:r>
            <a:r>
              <a:rPr lang="ru-RU" dirty="0" err="1" smtClean="0"/>
              <a:t>плантаціях</a:t>
            </a:r>
            <a:r>
              <a:rPr lang="ru-RU" dirty="0" smtClean="0"/>
              <a:t> </a:t>
            </a:r>
            <a:r>
              <a:rPr lang="ru-RU" dirty="0" err="1" smtClean="0"/>
              <a:t>вирощують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Кава"/>
              </a:rPr>
              <a:t>каву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4" tooltip="Какао"/>
              </a:rPr>
              <a:t>боби</a:t>
            </a:r>
            <a:r>
              <a:rPr lang="ru-RU" dirty="0" smtClean="0">
                <a:hlinkClick r:id="rId4" tooltip="Какао"/>
              </a:rPr>
              <a:t> какао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Кокосова пальма"/>
              </a:rPr>
              <a:t>кокосову</a:t>
            </a:r>
            <a:r>
              <a:rPr lang="ru-RU" dirty="0" smtClean="0"/>
              <a:t> та </a:t>
            </a:r>
            <a:r>
              <a:rPr lang="ru-RU" dirty="0" err="1" smtClean="0">
                <a:hlinkClick r:id="rId6" tooltip="Олійна пальма"/>
              </a:rPr>
              <a:t>олійну</a:t>
            </a:r>
            <a:r>
              <a:rPr lang="ru-RU" dirty="0" smtClean="0">
                <a:hlinkClick r:id="rId6" tooltip="Олійна пальма"/>
              </a:rPr>
              <a:t> </a:t>
            </a:r>
            <a:r>
              <a:rPr lang="ru-RU" dirty="0" err="1" smtClean="0">
                <a:hlinkClick r:id="rId6" tooltip="Олійна пальма"/>
              </a:rPr>
              <a:t>пальми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Каучуконос"/>
              </a:rPr>
              <a:t>каучуконоси</a:t>
            </a:r>
            <a:r>
              <a:rPr lang="ru-RU" dirty="0" smtClean="0"/>
              <a:t>, </a:t>
            </a:r>
            <a:r>
              <a:rPr lang="ru-RU" dirty="0" smtClean="0">
                <a:hlinkClick r:id="rId8" tooltip="Чай"/>
              </a:rPr>
              <a:t>чай</a:t>
            </a:r>
            <a:r>
              <a:rPr lang="ru-RU" dirty="0" smtClean="0"/>
              <a:t>, </a:t>
            </a:r>
            <a:r>
              <a:rPr lang="ru-RU" dirty="0" err="1" smtClean="0">
                <a:hlinkClick r:id="rId9" tooltip="Піретрум (ще не написана)"/>
              </a:rPr>
              <a:t>піретрум</a:t>
            </a:r>
            <a:r>
              <a:rPr lang="ru-RU" dirty="0" smtClean="0"/>
              <a:t>. У </a:t>
            </a:r>
            <a:r>
              <a:rPr lang="ru-RU" dirty="0" err="1" smtClean="0">
                <a:hlinkClick r:id="rId10" tooltip="Натуральне господарство"/>
              </a:rPr>
              <a:t>натуральних</a:t>
            </a:r>
            <a:r>
              <a:rPr lang="ru-RU" dirty="0" smtClean="0"/>
              <a:t> </a:t>
            </a:r>
            <a:r>
              <a:rPr lang="ru-RU" dirty="0" err="1" smtClean="0"/>
              <a:t>невеличких</a:t>
            </a:r>
            <a:r>
              <a:rPr lang="ru-RU" dirty="0" smtClean="0"/>
              <a:t> </a:t>
            </a:r>
            <a:r>
              <a:rPr lang="ru-RU" dirty="0" err="1" smtClean="0"/>
              <a:t>господарствах</a:t>
            </a:r>
            <a:r>
              <a:rPr lang="ru-RU" dirty="0" smtClean="0"/>
              <a:t> </a:t>
            </a:r>
            <a:r>
              <a:rPr lang="ru-RU" dirty="0" err="1" smtClean="0"/>
              <a:t>місцеве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вирощує</a:t>
            </a:r>
            <a:r>
              <a:rPr lang="ru-RU" dirty="0" smtClean="0"/>
              <a:t> </a:t>
            </a:r>
            <a:r>
              <a:rPr lang="ru-RU" dirty="0" smtClean="0">
                <a:hlinkClick r:id="rId11" tooltip="Батат"/>
              </a:rPr>
              <a:t>батат</a:t>
            </a:r>
            <a:r>
              <a:rPr lang="ru-RU" dirty="0" smtClean="0"/>
              <a:t>, </a:t>
            </a:r>
            <a:r>
              <a:rPr lang="ru-RU" dirty="0" smtClean="0">
                <a:hlinkClick r:id="rId12" tooltip="Ямс"/>
              </a:rPr>
              <a:t>ямс</a:t>
            </a:r>
            <a:r>
              <a:rPr lang="ru-RU" dirty="0" smtClean="0"/>
              <a:t>, </a:t>
            </a:r>
            <a:r>
              <a:rPr lang="ru-RU" dirty="0" err="1" smtClean="0">
                <a:hlinkClick r:id="rId13" tooltip="Таро (рослина) (ще не написана)"/>
              </a:rPr>
              <a:t>таро</a:t>
            </a:r>
            <a:r>
              <a:rPr lang="ru-RU" dirty="0" smtClean="0"/>
              <a:t>, </a:t>
            </a:r>
            <a:r>
              <a:rPr lang="ru-RU" dirty="0" err="1" smtClean="0">
                <a:hlinkClick r:id="rId14" tooltip="Сорго"/>
              </a:rPr>
              <a:t>сорго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15" tooltip="Банан"/>
              </a:rPr>
              <a:t>банани</a:t>
            </a:r>
            <a:r>
              <a:rPr lang="ru-RU" dirty="0" smtClean="0"/>
              <a:t> 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фрукти</a:t>
            </a:r>
            <a:r>
              <a:rPr lang="ru-RU" dirty="0" smtClean="0"/>
              <a:t>, </a:t>
            </a:r>
            <a:r>
              <a:rPr lang="ru-RU" dirty="0" err="1" smtClean="0"/>
              <a:t>овочі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Промисловість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Деревообробна промисловість"/>
              </a:rPr>
              <a:t>деревообробної</a:t>
            </a:r>
            <a:r>
              <a:rPr lang="ru-RU" dirty="0" smtClean="0">
                <a:hlinkClick r:id="rId2" tooltip="Деревообробна промисловість"/>
              </a:rPr>
              <a:t> </a:t>
            </a:r>
            <a:r>
              <a:rPr lang="ru-RU" dirty="0" err="1" smtClean="0">
                <a:hlinkClick r:id="rId2" tooltip="Деревообробна промисловість"/>
              </a:rPr>
              <a:t>промисловості</a:t>
            </a:r>
            <a:r>
              <a:rPr lang="ru-RU" dirty="0" smtClean="0"/>
              <a:t> 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переробка</a:t>
            </a:r>
            <a:r>
              <a:rPr lang="ru-RU" dirty="0" smtClean="0"/>
              <a:t> </a:t>
            </a:r>
            <a:r>
              <a:rPr lang="ru-RU" dirty="0" err="1" smtClean="0"/>
              <a:t>кокосів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плодів</a:t>
            </a:r>
            <a:r>
              <a:rPr lang="ru-RU" dirty="0" smtClean="0"/>
              <a:t> </a:t>
            </a:r>
            <a:r>
              <a:rPr lang="ru-RU" dirty="0" err="1" smtClean="0"/>
              <a:t>олійної</a:t>
            </a:r>
            <a:r>
              <a:rPr lang="ru-RU" dirty="0" smtClean="0"/>
              <a:t> </a:t>
            </a:r>
            <a:r>
              <a:rPr lang="ru-RU" dirty="0" err="1" smtClean="0"/>
              <a:t>пальми</a:t>
            </a:r>
            <a:r>
              <a:rPr lang="ru-RU" dirty="0" smtClean="0"/>
              <a:t>, </a:t>
            </a:r>
            <a:r>
              <a:rPr lang="en-US" dirty="0" smtClean="0"/>
              <a:t>a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baseline="30000" dirty="0" smtClean="0">
                <a:hlinkClick r:id="rId3"/>
              </a:rPr>
              <a:t>[7]</a:t>
            </a:r>
            <a:r>
              <a:rPr lang="ru-RU" dirty="0" smtClean="0"/>
              <a:t>. </a:t>
            </a:r>
            <a:r>
              <a:rPr lang="ru-RU" dirty="0" err="1" smtClean="0"/>
              <a:t>Менший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деревообробна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(у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меблева</a:t>
            </a:r>
            <a:r>
              <a:rPr lang="ru-RU" dirty="0" smtClean="0"/>
              <a:t>). Є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швейних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Вулкан </a:t>
            </a:r>
            <a:r>
              <a:rPr lang="ru-RU" dirty="0" err="1" smtClean="0">
                <a:hlinkClick r:id="rId2" tooltip="en:Tavurvur"/>
              </a:rPr>
              <a:t>Тавурвур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dmin\Desktop\800px-Tarvurv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8840"/>
            <a:ext cx="5616624" cy="376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Вануату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dmin\Desktop\Vanuatu_on_the_globe_(Polynesia_centered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92696"/>
            <a:ext cx="5715001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Флора та фауна 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гірських</a:t>
            </a:r>
            <a:r>
              <a:rPr lang="ru-RU" dirty="0" smtClean="0"/>
              <a:t> </a:t>
            </a:r>
            <a:r>
              <a:rPr lang="ru-RU" dirty="0" err="1" smtClean="0"/>
              <a:t>лісах</a:t>
            </a:r>
            <a:r>
              <a:rPr lang="ru-RU" dirty="0" smtClean="0"/>
              <a:t> на </a:t>
            </a:r>
            <a:r>
              <a:rPr lang="ru-RU" dirty="0" err="1" smtClean="0"/>
              <a:t>висоті</a:t>
            </a:r>
            <a:r>
              <a:rPr lang="ru-RU" dirty="0" smtClean="0"/>
              <a:t> 500 м </a:t>
            </a:r>
            <a:r>
              <a:rPr lang="ru-RU" dirty="0" err="1" smtClean="0"/>
              <a:t>ростуть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Агатіс"/>
              </a:rPr>
              <a:t>агатіси</a:t>
            </a:r>
            <a:r>
              <a:rPr lang="ru-RU" dirty="0" smtClean="0"/>
              <a:t> та </a:t>
            </a:r>
            <a:r>
              <a:rPr lang="ru-RU" dirty="0" err="1" smtClean="0">
                <a:hlinkClick r:id="rId3" tooltip="Подокарп (ще не написана)"/>
              </a:rPr>
              <a:t>подокарпи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Метросідерос (ще не написана)"/>
              </a:rPr>
              <a:t>метросідероси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Сізігіум (ще не написана)"/>
              </a:rPr>
              <a:t>сізігіуми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Вейнманія (ще не написана)"/>
              </a:rPr>
              <a:t>вейнманії</a:t>
            </a:r>
            <a:r>
              <a:rPr lang="ru-RU" dirty="0" smtClean="0"/>
              <a:t> 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baseline="30000" dirty="0" smtClean="0">
                <a:hlinkClick r:id="rId7"/>
              </a:rPr>
              <a:t>[14]</a:t>
            </a:r>
            <a:r>
              <a:rPr lang="ru-RU" dirty="0" smtClean="0"/>
              <a:t>. </a:t>
            </a:r>
            <a:r>
              <a:rPr lang="ru-RU" dirty="0" err="1" smtClean="0"/>
              <a:t>Сезонні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перехідною</a:t>
            </a:r>
            <a:r>
              <a:rPr lang="ru-RU" dirty="0" smtClean="0"/>
              <a:t> зоною </a:t>
            </a:r>
            <a:r>
              <a:rPr lang="ru-RU" dirty="0" err="1" smtClean="0"/>
              <a:t>між</a:t>
            </a:r>
            <a:r>
              <a:rPr lang="ru-RU" dirty="0" smtClean="0"/>
              <a:t> сухими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тропічними</a:t>
            </a:r>
            <a:r>
              <a:rPr lang="ru-RU" dirty="0" smtClean="0"/>
              <a:t> </a:t>
            </a:r>
            <a:r>
              <a:rPr lang="ru-RU" dirty="0" err="1" smtClean="0"/>
              <a:t>лісами</a:t>
            </a:r>
            <a:r>
              <a:rPr lang="ru-RU" dirty="0" smtClean="0"/>
              <a:t>,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на </a:t>
            </a:r>
            <a:r>
              <a:rPr lang="ru-RU" dirty="0" err="1" smtClean="0"/>
              <a:t>підвітряній</a:t>
            </a:r>
            <a:r>
              <a:rPr lang="ru-RU" dirty="0" smtClean="0"/>
              <a:t> </a:t>
            </a:r>
            <a:r>
              <a:rPr lang="ru-RU" dirty="0" err="1" smtClean="0"/>
              <a:t>стороні</a:t>
            </a:r>
            <a:r>
              <a:rPr lang="ru-RU" dirty="0" smtClean="0"/>
              <a:t> </a:t>
            </a:r>
            <a:r>
              <a:rPr lang="ru-RU" dirty="0" err="1" smtClean="0"/>
              <a:t>островів</a:t>
            </a:r>
            <a:r>
              <a:rPr lang="ru-RU" dirty="0" smtClean="0"/>
              <a:t>. </a:t>
            </a:r>
            <a:r>
              <a:rPr lang="ru-RU" dirty="0" err="1" smtClean="0"/>
              <a:t>Прибережна</a:t>
            </a:r>
            <a:r>
              <a:rPr lang="ru-RU" dirty="0" smtClean="0"/>
              <a:t> </a:t>
            </a:r>
            <a:r>
              <a:rPr lang="ru-RU" dirty="0" err="1" smtClean="0"/>
              <a:t>рослинність</a:t>
            </a:r>
            <a:r>
              <a:rPr lang="ru-RU" dirty="0" smtClean="0"/>
              <a:t> представлена ​​</a:t>
            </a:r>
            <a:r>
              <a:rPr lang="ru-RU" dirty="0" err="1" smtClean="0">
                <a:hlinkClick r:id="rId8" tooltip="Мангровий ліс"/>
              </a:rPr>
              <a:t>мангровими</a:t>
            </a:r>
            <a:r>
              <a:rPr lang="ru-RU" dirty="0" smtClean="0">
                <a:hlinkClick r:id="rId8" tooltip="Мангровий ліс"/>
              </a:rPr>
              <a:t> </a:t>
            </a:r>
            <a:r>
              <a:rPr lang="ru-RU" dirty="0" err="1" smtClean="0">
                <a:hlinkClick r:id="rId8" tooltip="Мангровий ліс"/>
              </a:rPr>
              <a:t>заростями</a:t>
            </a:r>
            <a:r>
              <a:rPr lang="ru-RU" dirty="0" smtClean="0"/>
              <a:t>, а </a:t>
            </a:r>
            <a:r>
              <a:rPr lang="ru-RU" dirty="0" err="1" smtClean="0">
                <a:hlinkClick r:id="rId9" tooltip="Літоральний ліс (ще не написана)"/>
              </a:rPr>
              <a:t>літоральні</a:t>
            </a:r>
            <a:r>
              <a:rPr lang="ru-RU" dirty="0" smtClean="0">
                <a:hlinkClick r:id="rId9" tooltip="Літоральний ліс (ще не написана)"/>
              </a:rPr>
              <a:t> </a:t>
            </a:r>
            <a:r>
              <a:rPr lang="ru-RU" dirty="0" err="1" smtClean="0">
                <a:hlinkClick r:id="rId9" tooltip="Літоральний ліс (ще не написана)"/>
              </a:rPr>
              <a:t>ліси</a:t>
            </a:r>
            <a:r>
              <a:rPr lang="ru-RU" dirty="0" smtClean="0"/>
              <a:t> — </a:t>
            </a:r>
            <a:r>
              <a:rPr lang="ru-RU" dirty="0" err="1" smtClean="0">
                <a:hlinkClick r:id="rId10" tooltip="Казуаринові"/>
              </a:rPr>
              <a:t>казуаринами</a:t>
            </a:r>
            <a:r>
              <a:rPr lang="ru-RU" dirty="0" smtClean="0"/>
              <a:t>, </a:t>
            </a:r>
            <a:r>
              <a:rPr lang="ru-RU" dirty="0" smtClean="0">
                <a:hlinkClick r:id="rId11" tooltip="Пандан (рослина) (ще не написана)"/>
              </a:rPr>
              <a:t>панданами</a:t>
            </a:r>
            <a:r>
              <a:rPr lang="ru-RU" dirty="0" smtClean="0"/>
              <a:t>, </a:t>
            </a:r>
            <a:r>
              <a:rPr lang="ru-RU" dirty="0" err="1" smtClean="0">
                <a:hlinkClick r:id="rId12" tooltip="Баррінгтонія (ще не написана)"/>
              </a:rPr>
              <a:t>баррінгтонією</a:t>
            </a:r>
            <a:r>
              <a:rPr lang="ru-RU" dirty="0" smtClean="0"/>
              <a:t>, </a:t>
            </a:r>
            <a:r>
              <a:rPr lang="ru-RU" dirty="0" err="1" smtClean="0">
                <a:hlinkClick r:id="rId13" tooltip="Харітакі (ще не написана)"/>
              </a:rPr>
              <a:t>харітакі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Усього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Океанія"/>
              </a:rPr>
              <a:t>Океанії</a:t>
            </a:r>
            <a:r>
              <a:rPr lang="ru-RU" dirty="0" smtClean="0"/>
              <a:t> станом на </a:t>
            </a:r>
            <a:r>
              <a:rPr lang="ru-RU" dirty="0" smtClean="0">
                <a:hlinkClick r:id="rId3" tooltip="2006"/>
              </a:rPr>
              <a:t>2006</a:t>
            </a:r>
            <a:r>
              <a:rPr lang="ru-RU" dirty="0" smtClean="0"/>
              <a:t> </a:t>
            </a:r>
            <a:r>
              <a:rPr lang="ru-RU" dirty="0" err="1" smtClean="0"/>
              <a:t>рік</a:t>
            </a:r>
            <a:r>
              <a:rPr lang="ru-RU" dirty="0" smtClean="0"/>
              <a:t> — 14 </a:t>
            </a:r>
            <a:r>
              <a:rPr lang="ru-RU" dirty="0" err="1" smtClean="0"/>
              <a:t>незалежних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та 23 </a:t>
            </a:r>
            <a:r>
              <a:rPr lang="ru-RU" dirty="0" err="1" smtClean="0"/>
              <a:t>залежні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Океанії</a:t>
            </a:r>
            <a:r>
              <a:rPr lang="ru-RU" dirty="0" smtClean="0"/>
              <a:t> — 9 269,5 тис. км.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(станом на </a:t>
            </a:r>
            <a:r>
              <a:rPr lang="ru-RU" dirty="0" smtClean="0">
                <a:hlinkClick r:id="rId4" tooltip="1 липня"/>
              </a:rPr>
              <a:t>1 </a:t>
            </a:r>
            <a:r>
              <a:rPr lang="ru-RU" dirty="0" err="1" smtClean="0">
                <a:hlinkClick r:id="rId4" tooltip="1 липня"/>
              </a:rPr>
              <a:t>липня</a:t>
            </a:r>
            <a:r>
              <a:rPr lang="ru-RU" dirty="0" smtClean="0"/>
              <a:t> </a:t>
            </a:r>
            <a:r>
              <a:rPr lang="ru-RU" dirty="0" smtClean="0">
                <a:hlinkClick r:id="rId5" tooltip="2002"/>
              </a:rPr>
              <a:t>2002</a:t>
            </a:r>
            <a:r>
              <a:rPr lang="ru-RU" dirty="0" smtClean="0"/>
              <a:t> року) — 60 735,4 тис.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Казуаринові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Filao-Réun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868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Єдиними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Ссавці"/>
              </a:rPr>
              <a:t>ссавцями</a:t>
            </a:r>
            <a:r>
              <a:rPr lang="ru-RU" dirty="0" smtClean="0"/>
              <a:t> </a:t>
            </a:r>
            <a:r>
              <a:rPr lang="ru-RU" dirty="0" err="1" smtClean="0"/>
              <a:t>Вануату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4 </a:t>
            </a:r>
            <a:r>
              <a:rPr lang="ru-RU" dirty="0" err="1" smtClean="0"/>
              <a:t>види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Летючі лисиці (ще не написана)"/>
              </a:rPr>
              <a:t>летючих</a:t>
            </a:r>
            <a:r>
              <a:rPr lang="ru-RU" dirty="0" smtClean="0">
                <a:hlinkClick r:id="rId3" tooltip="Летючі лисиці (ще не написана)"/>
              </a:rPr>
              <a:t> </a:t>
            </a:r>
            <a:r>
              <a:rPr lang="ru-RU" dirty="0" err="1" smtClean="0">
                <a:hlinkClick r:id="rId3" tooltip="Летючі лисиці (ще не написана)"/>
              </a:rPr>
              <a:t>лисиць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8 </a:t>
            </a:r>
            <a:r>
              <a:rPr lang="ru-RU" dirty="0" err="1" smtClean="0"/>
              <a:t>видів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Летючі миші"/>
              </a:rPr>
              <a:t>комахоїдних</a:t>
            </a:r>
            <a:r>
              <a:rPr lang="ru-RU" dirty="0" smtClean="0">
                <a:hlinkClick r:id="rId4" tooltip="Летючі миші"/>
              </a:rPr>
              <a:t> </a:t>
            </a:r>
            <a:r>
              <a:rPr lang="ru-RU" dirty="0" err="1" smtClean="0">
                <a:hlinkClick r:id="rId4" tooltip="Летючі миші"/>
              </a:rPr>
              <a:t>летючих</a:t>
            </a:r>
            <a:r>
              <a:rPr lang="ru-RU" dirty="0" smtClean="0">
                <a:hlinkClick r:id="rId4" tooltip="Летючі миші"/>
              </a:rPr>
              <a:t> </a:t>
            </a:r>
            <a:r>
              <a:rPr lang="ru-RU" dirty="0" err="1" smtClean="0">
                <a:hlinkClick r:id="rId4" tooltip="Летючі миші"/>
              </a:rPr>
              <a:t>мишей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4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Ендемік"/>
              </a:rPr>
              <a:t>ендеміками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ендеміками</a:t>
            </a:r>
            <a:r>
              <a:rPr lang="ru-RU" baseline="30000" dirty="0" smtClean="0">
                <a:hlinkClick r:id="rId6"/>
              </a:rPr>
              <a:t>[14</a:t>
            </a:r>
            <a:r>
              <a:rPr lang="ru-RU" baseline="30000" dirty="0" smtClean="0">
                <a:hlinkClick r:id="rId6"/>
              </a:rPr>
              <a:t>]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островах </a:t>
            </a:r>
            <a:r>
              <a:rPr lang="ru-RU" dirty="0" err="1" smtClean="0"/>
              <a:t>Вануату</a:t>
            </a:r>
            <a:r>
              <a:rPr lang="ru-RU" dirty="0" smtClean="0"/>
              <a:t> </a:t>
            </a:r>
            <a:r>
              <a:rPr lang="ru-RU" dirty="0" err="1" smtClean="0"/>
              <a:t>мешкає</a:t>
            </a:r>
            <a:r>
              <a:rPr lang="ru-RU" dirty="0" smtClean="0"/>
              <a:t> 57 </a:t>
            </a:r>
            <a:r>
              <a:rPr lang="ru-RU" dirty="0" err="1" smtClean="0"/>
              <a:t>видів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Птахи"/>
              </a:rPr>
              <a:t>наземних</a:t>
            </a:r>
            <a:r>
              <a:rPr lang="ru-RU" dirty="0" smtClean="0">
                <a:hlinkClick r:id="rId7" tooltip="Птахи"/>
              </a:rPr>
              <a:t> </a:t>
            </a:r>
            <a:r>
              <a:rPr lang="ru-RU" dirty="0" err="1" smtClean="0">
                <a:hlinkClick r:id="rId7" tooltip="Птахи"/>
              </a:rPr>
              <a:t>птахів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Кажани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Admin\Desktop\GSPE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060848"/>
            <a:ext cx="3581955" cy="3672408"/>
          </a:xfrm>
          <a:prstGeom prst="rect">
            <a:avLst/>
          </a:prstGeom>
          <a:noFill/>
        </p:spPr>
      </p:pic>
      <p:pic>
        <p:nvPicPr>
          <p:cNvPr id="11267" name="Picture 3" descr="C:\Users\Admi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4781103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Нова Зеландія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Admin\Desktop\LocationNewZeal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830072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Тваринний</a:t>
            </a:r>
            <a:r>
              <a:rPr lang="ru-RU" b="1" dirty="0" smtClean="0"/>
              <a:t> </a:t>
            </a:r>
            <a:r>
              <a:rPr lang="ru-RU" b="1" dirty="0" err="1" smtClean="0"/>
              <a:t>світ</a:t>
            </a:r>
            <a:r>
              <a:rPr lang="ru-RU" b="1" dirty="0" smtClean="0"/>
              <a:t> 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1000 </a:t>
            </a:r>
            <a:r>
              <a:rPr lang="ru-RU" dirty="0" err="1" smtClean="0"/>
              <a:t>років</a:t>
            </a:r>
            <a:r>
              <a:rPr lang="ru-RU" dirty="0" smtClean="0"/>
              <a:t> тому, до </a:t>
            </a:r>
            <a:r>
              <a:rPr lang="ru-RU" dirty="0" err="1" smtClean="0"/>
              <a:t>появи</a:t>
            </a:r>
            <a:r>
              <a:rPr lang="ru-RU" dirty="0" smtClean="0"/>
              <a:t> на островах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поселень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історично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відсутні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Ссавці"/>
              </a:rPr>
              <a:t>ссавці</a:t>
            </a:r>
            <a:r>
              <a:rPr lang="ru-RU" dirty="0" smtClean="0"/>
              <a:t>. </a:t>
            </a:r>
            <a:r>
              <a:rPr lang="ru-RU" dirty="0" err="1" smtClean="0"/>
              <a:t>Виняток</a:t>
            </a:r>
            <a:r>
              <a:rPr lang="ru-RU" dirty="0" smtClean="0"/>
              <a:t> становили два </a:t>
            </a:r>
            <a:r>
              <a:rPr lang="ru-RU" dirty="0" err="1" smtClean="0"/>
              <a:t>види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Летючі миші"/>
              </a:rPr>
              <a:t>летючих</a:t>
            </a:r>
            <a:r>
              <a:rPr lang="ru-RU" dirty="0" smtClean="0">
                <a:hlinkClick r:id="rId3" tooltip="Летючі миші"/>
              </a:rPr>
              <a:t> </a:t>
            </a:r>
            <a:r>
              <a:rPr lang="ru-RU" dirty="0" err="1" smtClean="0">
                <a:hlinkClick r:id="rId3" tooltip="Летючі миші"/>
              </a:rPr>
              <a:t>мишей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Китоподібні"/>
              </a:rPr>
              <a:t>кити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мешкали в </a:t>
            </a:r>
            <a:r>
              <a:rPr lang="ru-RU" dirty="0" err="1" smtClean="0"/>
              <a:t>прибережних</a:t>
            </a:r>
            <a:r>
              <a:rPr lang="ru-RU" dirty="0" smtClean="0"/>
              <a:t> водах, </a:t>
            </a:r>
            <a:r>
              <a:rPr lang="ru-RU" dirty="0" err="1" smtClean="0">
                <a:hlinkClick r:id="rId5" tooltip="Морські леви"/>
              </a:rPr>
              <a:t>морські</a:t>
            </a:r>
            <a:r>
              <a:rPr lang="ru-RU" dirty="0" smtClean="0">
                <a:hlinkClick r:id="rId5" tooltip="Морські леви"/>
              </a:rPr>
              <a:t> </a:t>
            </a:r>
            <a:r>
              <a:rPr lang="ru-RU" dirty="0" err="1" smtClean="0">
                <a:hlinkClick r:id="rId5" tooltip="Морські леви"/>
              </a:rPr>
              <a:t>леви</a:t>
            </a:r>
            <a:r>
              <a:rPr lang="ru-RU" dirty="0" smtClean="0"/>
              <a:t> та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Новозеландський морський котик"/>
              </a:rPr>
              <a:t>морські</a:t>
            </a:r>
            <a:r>
              <a:rPr lang="ru-RU" dirty="0" smtClean="0">
                <a:hlinkClick r:id="rId6" tooltip="Новозеландський морський котик"/>
              </a:rPr>
              <a:t> котики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Морські леви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800px-Zalophus_californianus_wollebae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624736" cy="4826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фауни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Зеландії</a:t>
            </a:r>
            <a:r>
              <a:rPr lang="ru-RU" dirty="0" smtClean="0"/>
              <a:t> </a:t>
            </a:r>
            <a:r>
              <a:rPr lang="ru-RU" dirty="0" err="1" smtClean="0"/>
              <a:t>найвідомішими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smtClean="0"/>
              <a:t>птахи</a:t>
            </a:r>
            <a:r>
              <a:rPr lang="en-US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стали </a:t>
            </a:r>
            <a:r>
              <a:rPr lang="ru-RU" dirty="0" err="1" smtClean="0"/>
              <a:t>національним</a:t>
            </a:r>
            <a:r>
              <a:rPr lang="ru-RU" dirty="0" smtClean="0"/>
              <a:t> символом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зазначити</a:t>
            </a:r>
            <a:r>
              <a:rPr lang="ru-RU" dirty="0" smtClean="0"/>
              <a:t> </a:t>
            </a:r>
            <a:r>
              <a:rPr lang="ru-RU" dirty="0" err="1" smtClean="0"/>
              <a:t>кеа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err="1" smtClean="0"/>
              <a:t>какапо</a:t>
            </a:r>
            <a:r>
              <a:rPr lang="en-US" i="1" dirty="0" smtClean="0"/>
              <a:t> </a:t>
            </a:r>
            <a:r>
              <a:rPr lang="ru-RU" i="1" dirty="0" smtClean="0"/>
              <a:t>,</a:t>
            </a:r>
            <a:r>
              <a:rPr lang="ru-RU" dirty="0" smtClean="0"/>
              <a:t> </a:t>
            </a:r>
            <a:r>
              <a:rPr lang="ru-RU" dirty="0" err="1" smtClean="0"/>
              <a:t>такахе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Ківі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Admin\Desktop\Karuwai_at_August_2005_Health_Che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026210" cy="4559095"/>
          </a:xfrm>
          <a:prstGeom prst="rect">
            <a:avLst/>
          </a:prstGeom>
          <a:noFill/>
        </p:spPr>
      </p:pic>
      <p:pic>
        <p:nvPicPr>
          <p:cNvPr id="14339" name="Picture 3" descr="C:\Users\Admin\Desktop\800px-Kiwi_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445" y="1772816"/>
            <a:ext cx="4992555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Кеа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Admin\Desktop\450px-K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0872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Какапо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Strigops_habroptilu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20789"/>
            <a:ext cx="6449616" cy="4837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Традиційний</a:t>
            </a:r>
            <a:r>
              <a:rPr lang="ru-RU" dirty="0" smtClean="0"/>
              <a:t> </a:t>
            </a:r>
            <a:r>
              <a:rPr lang="ru-RU" dirty="0" err="1" smtClean="0"/>
              <a:t>поділ</a:t>
            </a:r>
            <a:r>
              <a:rPr lang="ru-RU" dirty="0" smtClean="0"/>
              <a:t> </a:t>
            </a:r>
            <a:r>
              <a:rPr lang="ru-RU" dirty="0" err="1" smtClean="0"/>
              <a:t>Океанії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Австралія</a:t>
            </a:r>
            <a:r>
              <a:rPr lang="ru-RU" dirty="0" smtClean="0"/>
              <a:t> (</a:t>
            </a:r>
            <a:r>
              <a:rPr lang="ru-RU" dirty="0" err="1" smtClean="0">
                <a:hlinkClick r:id="rId2" tooltip="Австралія"/>
              </a:rPr>
              <a:t>Австралія</a:t>
            </a:r>
            <a:r>
              <a:rPr lang="ru-RU" dirty="0" smtClean="0"/>
              <a:t>, </a:t>
            </a:r>
            <a:r>
              <a:rPr lang="ru-RU" dirty="0" err="1" smtClean="0">
                <a:hlinkClick r:id="rId3" tooltip="Острів Норфолк"/>
              </a:rPr>
              <a:t>острів</a:t>
            </a:r>
            <a:r>
              <a:rPr lang="ru-RU" dirty="0" smtClean="0">
                <a:hlinkClick r:id="rId3" tooltip="Острів Норфолк"/>
              </a:rPr>
              <a:t> Норфолк</a:t>
            </a:r>
            <a:r>
              <a:rPr lang="ru-RU" dirty="0" smtClean="0"/>
              <a:t> 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залежні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Меланезія</a:t>
            </a:r>
            <a:r>
              <a:rPr lang="ru-RU" dirty="0" smtClean="0"/>
              <a:t> (</a:t>
            </a:r>
            <a:r>
              <a:rPr lang="ru-RU" dirty="0" err="1" smtClean="0">
                <a:hlinkClick r:id="rId4" tooltip="Папуа-Нова Гвінея"/>
              </a:rPr>
              <a:t>Папуа-Нова</a:t>
            </a:r>
            <a:r>
              <a:rPr lang="ru-RU" dirty="0" smtClean="0">
                <a:hlinkClick r:id="rId4" tooltip="Папуа-Нова Гвінея"/>
              </a:rPr>
              <a:t> </a:t>
            </a:r>
            <a:r>
              <a:rPr lang="ru-RU" dirty="0" err="1" smtClean="0">
                <a:hlinkClick r:id="rId4" tooltip="Папуа-Нова Гвінея"/>
              </a:rPr>
              <a:t>Гвінея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Соломонові острови"/>
              </a:rPr>
              <a:t>Соломонові</a:t>
            </a:r>
            <a:r>
              <a:rPr lang="ru-RU" dirty="0" smtClean="0">
                <a:hlinkClick r:id="rId5" tooltip="Соломонові острови"/>
              </a:rPr>
              <a:t> </a:t>
            </a:r>
            <a:r>
              <a:rPr lang="ru-RU" dirty="0" err="1" smtClean="0">
                <a:hlinkClick r:id="rId5" tooltip="Соломонові острови"/>
              </a:rPr>
              <a:t>острови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Фіджі"/>
              </a:rPr>
              <a:t>Фіджі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Вануату"/>
              </a:rPr>
              <a:t>Вануату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dirty="0" smtClean="0">
                <a:hlinkClick r:id="rId8" tooltip="Нова Каледонія"/>
              </a:rPr>
              <a:t>Нова </a:t>
            </a:r>
            <a:r>
              <a:rPr lang="ru-RU" dirty="0" err="1" smtClean="0">
                <a:hlinkClick r:id="rId8" tooltip="Нова Каледонія"/>
              </a:rPr>
              <a:t>Каледонія</a:t>
            </a:r>
            <a:r>
              <a:rPr lang="ru-RU" dirty="0" smtClean="0"/>
              <a:t>). За </a:t>
            </a:r>
            <a:r>
              <a:rPr lang="ru-RU" dirty="0" err="1" smtClean="0"/>
              <a:t>розширеного</a:t>
            </a:r>
            <a:r>
              <a:rPr lang="ru-RU" dirty="0" smtClean="0"/>
              <a:t> </a:t>
            </a:r>
            <a:r>
              <a:rPr lang="ru-RU" dirty="0" err="1" smtClean="0"/>
              <a:t>трактування</a:t>
            </a:r>
            <a:r>
              <a:rPr lang="ru-RU" dirty="0" smtClean="0"/>
              <a:t> до </a:t>
            </a:r>
            <a:r>
              <a:rPr lang="ru-RU" dirty="0" err="1" smtClean="0"/>
              <a:t>Меланезії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островів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Індонезія"/>
              </a:rPr>
              <a:t>Індонезії</a:t>
            </a:r>
            <a:r>
              <a:rPr lang="ru-RU" dirty="0" smtClean="0"/>
              <a:t> </a:t>
            </a:r>
            <a:r>
              <a:rPr lang="ru-RU" dirty="0" err="1" smtClean="0"/>
              <a:t>зі</a:t>
            </a:r>
            <a:r>
              <a:rPr lang="ru-RU" dirty="0" smtClean="0"/>
              <a:t> </a:t>
            </a:r>
            <a:r>
              <a:rPr lang="ru-RU" dirty="0" err="1" smtClean="0">
                <a:hlinkClick r:id="rId10" tooltip="Східний Тимор"/>
              </a:rPr>
              <a:t>Східним</a:t>
            </a:r>
            <a:r>
              <a:rPr lang="ru-RU" dirty="0" smtClean="0">
                <a:hlinkClick r:id="rId10" tooltip="Східний Тимор"/>
              </a:rPr>
              <a:t> Тимором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Мікронезія</a:t>
            </a:r>
            <a:r>
              <a:rPr lang="ru-RU" dirty="0" smtClean="0"/>
              <a:t> (</a:t>
            </a:r>
            <a:r>
              <a:rPr lang="ru-RU" dirty="0" err="1" smtClean="0">
                <a:hlinkClick r:id="rId11" tooltip="Кірібаті"/>
              </a:rPr>
              <a:t>Кірібаті</a:t>
            </a:r>
            <a:r>
              <a:rPr lang="ru-RU" dirty="0" smtClean="0"/>
              <a:t>, </a:t>
            </a:r>
            <a:r>
              <a:rPr lang="ru-RU" dirty="0" smtClean="0">
                <a:hlinkClick r:id="rId12" tooltip="Науру"/>
              </a:rPr>
              <a:t>Науру</a:t>
            </a:r>
            <a:r>
              <a:rPr lang="ru-RU" dirty="0" smtClean="0"/>
              <a:t>, </a:t>
            </a:r>
            <a:r>
              <a:rPr lang="ru-RU" dirty="0" err="1" smtClean="0">
                <a:hlinkClick r:id="rId13" tooltip="Палау"/>
              </a:rPr>
              <a:t>Палау</a:t>
            </a:r>
            <a:r>
              <a:rPr lang="ru-RU" dirty="0" smtClean="0"/>
              <a:t>, </a:t>
            </a:r>
            <a:r>
              <a:rPr lang="ru-RU" dirty="0" err="1" smtClean="0">
                <a:hlinkClick r:id="rId14" tooltip="Федеративні Штати Мікронезії"/>
              </a:rPr>
              <a:t>Федеративні</a:t>
            </a:r>
            <a:r>
              <a:rPr lang="ru-RU" dirty="0" smtClean="0">
                <a:hlinkClick r:id="rId14" tooltip="Федеративні Штати Мікронезії"/>
              </a:rPr>
              <a:t> </a:t>
            </a:r>
            <a:r>
              <a:rPr lang="ru-RU" dirty="0" err="1" smtClean="0">
                <a:hlinkClick r:id="rId14" tooltip="Федеративні Штати Мікронезії"/>
              </a:rPr>
              <a:t>Штати</a:t>
            </a:r>
            <a:r>
              <a:rPr lang="ru-RU" dirty="0" smtClean="0">
                <a:hlinkClick r:id="rId14" tooltip="Федеративні Штати Мікронезії"/>
              </a:rPr>
              <a:t> </a:t>
            </a:r>
            <a:r>
              <a:rPr lang="ru-RU" dirty="0" err="1" smtClean="0">
                <a:hlinkClick r:id="rId14" tooltip="Федеративні Штати Мікронезії"/>
              </a:rPr>
              <a:t>Мікронезії</a:t>
            </a:r>
            <a:r>
              <a:rPr lang="ru-RU" dirty="0" smtClean="0"/>
              <a:t>, </a:t>
            </a:r>
            <a:r>
              <a:rPr lang="ru-RU" dirty="0" err="1" smtClean="0">
                <a:hlinkClick r:id="rId15" tooltip="Маршаллові острови"/>
              </a:rPr>
              <a:t>Маршаллові</a:t>
            </a:r>
            <a:r>
              <a:rPr lang="ru-RU" dirty="0" smtClean="0">
                <a:hlinkClick r:id="rId15" tooltip="Маршаллові острови"/>
              </a:rPr>
              <a:t> </a:t>
            </a:r>
            <a:r>
              <a:rPr lang="ru-RU" dirty="0" err="1" smtClean="0">
                <a:hlinkClick r:id="rId15" tooltip="Маршаллові острови"/>
              </a:rPr>
              <a:t>острови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dirty="0" smtClean="0">
                <a:hlinkClick r:id="rId16" tooltip="Гуам"/>
              </a:rPr>
              <a:t>Гуам</a:t>
            </a:r>
            <a:r>
              <a:rPr lang="ru-RU" dirty="0" smtClean="0"/>
              <a:t>, </a:t>
            </a:r>
            <a:r>
              <a:rPr lang="ru-RU" dirty="0" err="1" smtClean="0">
                <a:hlinkClick r:id="rId17" tooltip="Північні Маріанські острови"/>
              </a:rPr>
              <a:t>Північні</a:t>
            </a:r>
            <a:r>
              <a:rPr lang="ru-RU" dirty="0" smtClean="0">
                <a:hlinkClick r:id="rId17" tooltip="Північні Маріанські острови"/>
              </a:rPr>
              <a:t> </a:t>
            </a:r>
            <a:r>
              <a:rPr lang="ru-RU" dirty="0" err="1" smtClean="0">
                <a:hlinkClick r:id="rId17" tooltip="Північні Маріанські острови"/>
              </a:rPr>
              <a:t>Маріанські</a:t>
            </a:r>
            <a:r>
              <a:rPr lang="ru-RU" dirty="0" smtClean="0">
                <a:hlinkClick r:id="rId17" tooltip="Північні Маріанські острови"/>
              </a:rPr>
              <a:t> </a:t>
            </a:r>
            <a:r>
              <a:rPr lang="ru-RU" dirty="0" err="1" smtClean="0">
                <a:hlinkClick r:id="rId17" tooltip="Північні Маріанські острови"/>
              </a:rPr>
              <a:t>острови</a:t>
            </a:r>
            <a:r>
              <a:rPr lang="ru-RU" dirty="0" smtClean="0"/>
              <a:t> 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залежні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Полінезія</a:t>
            </a:r>
            <a:r>
              <a:rPr lang="ru-RU" dirty="0" smtClean="0"/>
              <a:t> (</a:t>
            </a:r>
            <a:r>
              <a:rPr lang="ru-RU" dirty="0" smtClean="0">
                <a:hlinkClick r:id="rId18" tooltip="Нова Зеландія"/>
              </a:rPr>
              <a:t>Нова </a:t>
            </a:r>
            <a:r>
              <a:rPr lang="ru-RU" dirty="0" err="1" smtClean="0">
                <a:hlinkClick r:id="rId18" tooltip="Нова Зеландія"/>
              </a:rPr>
              <a:t>Зеландія</a:t>
            </a:r>
            <a:r>
              <a:rPr lang="ru-RU" dirty="0" smtClean="0"/>
              <a:t>, </a:t>
            </a:r>
            <a:r>
              <a:rPr lang="ru-RU" dirty="0" smtClean="0">
                <a:hlinkClick r:id="rId19" tooltip="Самоа"/>
              </a:rPr>
              <a:t>Самоа</a:t>
            </a:r>
            <a:r>
              <a:rPr lang="ru-RU" dirty="0" smtClean="0"/>
              <a:t> (</a:t>
            </a:r>
            <a:r>
              <a:rPr lang="ru-RU" dirty="0" err="1" smtClean="0">
                <a:hlinkClick r:id="rId20" tooltip="Західне Самоа"/>
              </a:rPr>
              <a:t>Західне</a:t>
            </a:r>
            <a:r>
              <a:rPr lang="ru-RU" dirty="0" smtClean="0">
                <a:hlinkClick r:id="rId20" tooltip="Західне Самоа"/>
              </a:rPr>
              <a:t> Самоа</a:t>
            </a:r>
            <a:r>
              <a:rPr lang="ru-RU" dirty="0" smtClean="0"/>
              <a:t>), </a:t>
            </a:r>
            <a:r>
              <a:rPr lang="ru-RU" dirty="0" smtClean="0">
                <a:hlinkClick r:id="rId21" tooltip="Тонга"/>
              </a:rPr>
              <a:t>Тонга</a:t>
            </a:r>
            <a:r>
              <a:rPr lang="ru-RU" dirty="0" smtClean="0"/>
              <a:t>, </a:t>
            </a:r>
            <a:r>
              <a:rPr lang="ru-RU" dirty="0" smtClean="0">
                <a:hlinkClick r:id="rId22" tooltip="Тувалу"/>
              </a:rPr>
              <a:t>Тувалу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dirty="0" err="1" smtClean="0">
                <a:hlinkClick r:id="rId23" tooltip="Американське Самоа"/>
              </a:rPr>
              <a:t>Американське</a:t>
            </a:r>
            <a:r>
              <a:rPr lang="ru-RU" dirty="0" smtClean="0">
                <a:hlinkClick r:id="rId23" tooltip="Американське Самоа"/>
              </a:rPr>
              <a:t> Самоа</a:t>
            </a:r>
            <a:r>
              <a:rPr lang="ru-RU" dirty="0" smtClean="0"/>
              <a:t>, </a:t>
            </a:r>
            <a:r>
              <a:rPr lang="ru-RU" dirty="0" err="1" smtClean="0">
                <a:hlinkClick r:id="rId24" tooltip="Острови Кука"/>
              </a:rPr>
              <a:t>Острови</a:t>
            </a:r>
            <a:r>
              <a:rPr lang="ru-RU" dirty="0" smtClean="0">
                <a:hlinkClick r:id="rId24" tooltip="Острови Кука"/>
              </a:rPr>
              <a:t> Кука</a:t>
            </a:r>
            <a:r>
              <a:rPr lang="ru-RU" dirty="0" smtClean="0"/>
              <a:t>, </a:t>
            </a:r>
            <a:r>
              <a:rPr lang="ru-RU" dirty="0" err="1" smtClean="0">
                <a:hlinkClick r:id="rId25" tooltip="Французька Полінезія"/>
              </a:rPr>
              <a:t>Французька</a:t>
            </a:r>
            <a:r>
              <a:rPr lang="ru-RU" dirty="0" smtClean="0">
                <a:hlinkClick r:id="rId25" tooltip="Французька Полінезія"/>
              </a:rPr>
              <a:t> </a:t>
            </a:r>
            <a:r>
              <a:rPr lang="ru-RU" dirty="0" err="1" smtClean="0">
                <a:hlinkClick r:id="rId25" tooltip="Французька Полінезія"/>
              </a:rPr>
              <a:t>Полінезія</a:t>
            </a:r>
            <a:r>
              <a:rPr lang="ru-RU" dirty="0" smtClean="0"/>
              <a:t>, </a:t>
            </a:r>
            <a:r>
              <a:rPr lang="ru-RU" dirty="0" err="1" smtClean="0"/>
              <a:t>Гаваї</a:t>
            </a:r>
            <a:r>
              <a:rPr lang="ru-RU" dirty="0" smtClean="0"/>
              <a:t> </a:t>
            </a:r>
            <a:r>
              <a:rPr lang="ru-RU" dirty="0" smtClean="0">
                <a:hlinkClick r:id="rId26" tooltip="США"/>
              </a:rPr>
              <a:t>США</a:t>
            </a:r>
            <a:r>
              <a:rPr lang="ru-RU" dirty="0" smtClean="0"/>
              <a:t>, </a:t>
            </a:r>
            <a:r>
              <a:rPr lang="ru-RU" dirty="0" err="1" smtClean="0">
                <a:hlinkClick r:id="rId27" tooltip="Ніуе"/>
              </a:rPr>
              <a:t>Ніуе</a:t>
            </a:r>
            <a:r>
              <a:rPr lang="ru-RU" dirty="0" smtClean="0"/>
              <a:t>, </a:t>
            </a:r>
            <a:r>
              <a:rPr lang="ru-RU" dirty="0" err="1" smtClean="0">
                <a:hlinkClick r:id="rId28" tooltip="Піткерн"/>
              </a:rPr>
              <a:t>Піткерн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29" tooltip="Токелау"/>
              </a:rPr>
              <a:t>Токелау</a:t>
            </a:r>
            <a:r>
              <a:rPr lang="ru-RU" dirty="0" smtClean="0"/>
              <a:t>, </a:t>
            </a:r>
            <a:r>
              <a:rPr lang="ru-RU" dirty="0" err="1" smtClean="0">
                <a:hlinkClick r:id="rId30" tooltip="Волліс і Футуна"/>
              </a:rPr>
              <a:t>Волліс</a:t>
            </a:r>
            <a:r>
              <a:rPr lang="ru-RU" dirty="0" smtClean="0">
                <a:hlinkClick r:id="rId30" tooltip="Волліс і Футуна"/>
              </a:rPr>
              <a:t> </a:t>
            </a:r>
            <a:r>
              <a:rPr lang="ru-RU" dirty="0" err="1" smtClean="0">
                <a:hlinkClick r:id="rId30" tooltip="Волліс і Футуна"/>
              </a:rPr>
              <a:t>і</a:t>
            </a:r>
            <a:r>
              <a:rPr lang="ru-RU" dirty="0" smtClean="0">
                <a:hlinkClick r:id="rId30" tooltip="Волліс і Футуна"/>
              </a:rPr>
              <a:t> </a:t>
            </a:r>
            <a:r>
              <a:rPr lang="ru-RU" dirty="0" err="1" smtClean="0">
                <a:hlinkClick r:id="rId30" tooltip="Волліс і Футуна"/>
              </a:rPr>
              <a:t>Футуна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Такахе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600px-Porphyrio_hochstetteri_-Tiritiri_Matangi_Island-8b-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2696"/>
            <a:ext cx="5715000" cy="5715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даними</a:t>
            </a:r>
            <a:r>
              <a:rPr lang="ru-RU" dirty="0" smtClean="0"/>
              <a:t> на </a:t>
            </a:r>
            <a:r>
              <a:rPr lang="ru-RU" dirty="0" err="1" smtClean="0"/>
              <a:t>лютий</a:t>
            </a:r>
            <a:r>
              <a:rPr lang="ru-RU" dirty="0" smtClean="0"/>
              <a:t> 2010 року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Зеландії</a:t>
            </a:r>
            <a:r>
              <a:rPr lang="ru-RU" dirty="0" smtClean="0"/>
              <a:t>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4353 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endParaRPr lang="ru-RU" dirty="0" smtClean="0"/>
          </a:p>
          <a:p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вік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36 </a:t>
            </a:r>
            <a:r>
              <a:rPr lang="ru-RU" dirty="0" err="1" smtClean="0"/>
              <a:t>років</a:t>
            </a:r>
            <a:r>
              <a:rPr lang="ru-RU" dirty="0" smtClean="0"/>
              <a:t>. 2006 року в </a:t>
            </a:r>
            <a:r>
              <a:rPr lang="ru-RU" dirty="0" err="1" smtClean="0"/>
              <a:t>країні</a:t>
            </a:r>
            <a:r>
              <a:rPr lang="ru-RU" dirty="0" smtClean="0"/>
              <a:t> жило </a:t>
            </a:r>
            <a:r>
              <a:rPr lang="ru-RU" dirty="0" err="1" smtClean="0"/>
              <a:t>більше</a:t>
            </a:r>
            <a:r>
              <a:rPr lang="ru-RU" dirty="0" smtClean="0"/>
              <a:t> 500 </a:t>
            </a:r>
            <a:r>
              <a:rPr lang="ru-RU" dirty="0" err="1" smtClean="0"/>
              <a:t>осіб</a:t>
            </a:r>
            <a:r>
              <a:rPr lang="ru-RU" dirty="0" smtClean="0"/>
              <a:t>, старших 100 </a:t>
            </a:r>
            <a:r>
              <a:rPr lang="ru-RU" dirty="0" err="1" smtClean="0"/>
              <a:t>років</a:t>
            </a:r>
            <a:r>
              <a:rPr lang="ru-RU" dirty="0" smtClean="0"/>
              <a:t>. У тому ж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у </a:t>
            </a:r>
            <a:r>
              <a:rPr lang="ru-RU" dirty="0" err="1" smtClean="0"/>
              <a:t>віці</a:t>
            </a:r>
            <a:r>
              <a:rPr lang="ru-RU" dirty="0" smtClean="0"/>
              <a:t> до 15 </a:t>
            </a:r>
            <a:r>
              <a:rPr lang="ru-RU" dirty="0" err="1" smtClean="0"/>
              <a:t>років</a:t>
            </a:r>
            <a:r>
              <a:rPr lang="ru-RU" dirty="0" smtClean="0"/>
              <a:t> становила 21,5 %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спорт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елементом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остров'ян</a:t>
            </a:r>
            <a:r>
              <a:rPr lang="ru-RU" dirty="0" smtClean="0"/>
              <a:t> та фактором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Регбі"/>
              </a:rPr>
              <a:t>регбі</a:t>
            </a:r>
            <a:r>
              <a:rPr lang="ru-RU" dirty="0" smtClean="0"/>
              <a:t>. </a:t>
            </a:r>
            <a:r>
              <a:rPr lang="ru-RU" dirty="0" err="1" smtClean="0"/>
              <a:t>Збірна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Зеландії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регбі</a:t>
            </a:r>
            <a:r>
              <a:rPr lang="ru-RU" dirty="0" smtClean="0"/>
              <a:t> — </a:t>
            </a:r>
            <a:r>
              <a:rPr lang="en-US" dirty="0" smtClean="0">
                <a:hlinkClick r:id="rId3" tooltip="All Blacks"/>
              </a:rPr>
              <a:t>All Blacks</a:t>
            </a:r>
            <a:r>
              <a:rPr lang="en-US" dirty="0" smtClean="0"/>
              <a:t> — </a:t>
            </a:r>
            <a:r>
              <a:rPr lang="ru-RU" dirty="0" err="1" smtClean="0"/>
              <a:t>є</a:t>
            </a:r>
            <a:r>
              <a:rPr lang="ru-RU" dirty="0" smtClean="0"/>
              <a:t> першим номером на </a:t>
            </a:r>
            <a:r>
              <a:rPr lang="ru-RU" dirty="0" err="1" smtClean="0"/>
              <a:t>світовій</a:t>
            </a:r>
            <a:r>
              <a:rPr lang="ru-RU" dirty="0" smtClean="0"/>
              <a:t> </a:t>
            </a:r>
            <a:r>
              <a:rPr lang="ru-RU" dirty="0" err="1" smtClean="0"/>
              <a:t>арені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відіграє</a:t>
            </a:r>
            <a:r>
              <a:rPr lang="ru-RU" dirty="0" smtClean="0"/>
              <a:t> у </a:t>
            </a:r>
            <a:r>
              <a:rPr lang="ru-RU" dirty="0" err="1" smtClean="0"/>
              <a:t>Новій</a:t>
            </a:r>
            <a:r>
              <a:rPr lang="ru-RU" dirty="0" smtClean="0"/>
              <a:t> </a:t>
            </a:r>
            <a:r>
              <a:rPr lang="ru-RU" dirty="0" err="1" smtClean="0"/>
              <a:t>Зеландії</a:t>
            </a:r>
            <a:r>
              <a:rPr lang="ru-RU" dirty="0" smtClean="0"/>
              <a:t> роль, </a:t>
            </a:r>
            <a:r>
              <a:rPr lang="ru-RU" dirty="0" err="1" smtClean="0"/>
              <a:t>подібну</a:t>
            </a:r>
            <a:r>
              <a:rPr lang="ru-RU" dirty="0" smtClean="0"/>
              <a:t> до </a:t>
            </a:r>
            <a:r>
              <a:rPr lang="ru-RU" dirty="0" err="1" smtClean="0"/>
              <a:t>релігії</a:t>
            </a:r>
            <a:r>
              <a:rPr lang="ru-RU" dirty="0" smtClean="0"/>
              <a:t>. У </a:t>
            </a:r>
            <a:r>
              <a:rPr lang="ru-RU" dirty="0" err="1" smtClean="0"/>
              <a:t>регбі</a:t>
            </a:r>
            <a:r>
              <a:rPr lang="ru-RU" dirty="0" smtClean="0"/>
              <a:t> тут </a:t>
            </a:r>
            <a:r>
              <a:rPr lang="ru-RU" dirty="0" err="1" smtClean="0"/>
              <a:t>грають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,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трирічного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. </a:t>
            </a:r>
            <a:r>
              <a:rPr lang="ru-RU" dirty="0" err="1" smtClean="0"/>
              <a:t>Регбі</a:t>
            </a:r>
            <a:r>
              <a:rPr lang="ru-RU" dirty="0" smtClean="0"/>
              <a:t> на островах </a:t>
            </a:r>
            <a:r>
              <a:rPr lang="ru-RU" dirty="0" err="1" smtClean="0"/>
              <a:t>усюди</a:t>
            </a:r>
            <a:r>
              <a:rPr lang="ru-RU" dirty="0" smtClean="0"/>
              <a:t> — у парках, на пляжах, на </a:t>
            </a:r>
            <a:r>
              <a:rPr lang="ru-RU" dirty="0" err="1" smtClean="0"/>
              <a:t>телеекранах</a:t>
            </a:r>
            <a:r>
              <a:rPr lang="ru-RU" dirty="0" smtClean="0"/>
              <a:t>, у </a:t>
            </a:r>
            <a:r>
              <a:rPr lang="ru-RU" dirty="0" err="1" smtClean="0"/>
              <a:t>пресі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Desktop\prezentaciya_regbi_7_v_kie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701611" cy="3091309"/>
          </a:xfrm>
          <a:prstGeom prst="rect">
            <a:avLst/>
          </a:prstGeom>
          <a:noFill/>
        </p:spPr>
      </p:pic>
      <p:pic>
        <p:nvPicPr>
          <p:cNvPr id="18435" name="Picture 3" descr="C:\Users\Admin\Desktop\383617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3810000" cy="2847975"/>
          </a:xfrm>
          <a:prstGeom prst="rect">
            <a:avLst/>
          </a:prstGeom>
          <a:noFill/>
        </p:spPr>
      </p:pic>
      <p:pic>
        <p:nvPicPr>
          <p:cNvPr id="18436" name="Picture 4" descr="C:\Users\Admi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621810"/>
            <a:ext cx="4320480" cy="323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Острів Но́рфолк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Острів Но́рфолк</a:t>
            </a:r>
            <a:r>
              <a:rPr lang="vi-VN" dirty="0" smtClean="0"/>
              <a:t> (</a:t>
            </a:r>
            <a:r>
              <a:rPr lang="vi-VN" dirty="0" smtClean="0">
                <a:hlinkClick r:id="rId2" tooltip="Англійська мова"/>
              </a:rPr>
              <a:t>англ.</a:t>
            </a:r>
            <a:r>
              <a:rPr lang="vi-VN" dirty="0" smtClean="0"/>
              <a:t> </a:t>
            </a:r>
            <a:r>
              <a:rPr lang="en-US" i="1" dirty="0" smtClean="0"/>
              <a:t>Norfolk Island</a:t>
            </a:r>
            <a:r>
              <a:rPr lang="en-US" dirty="0" smtClean="0"/>
              <a:t>) — </a:t>
            </a:r>
            <a:r>
              <a:rPr lang="vi-VN" dirty="0" smtClean="0"/>
              <a:t>маленький заселений </a:t>
            </a:r>
            <a:r>
              <a:rPr lang="vi-VN" dirty="0" smtClean="0">
                <a:hlinkClick r:id="rId3" tooltip="Острів"/>
              </a:rPr>
              <a:t>острів</a:t>
            </a:r>
            <a:r>
              <a:rPr lang="vi-VN" dirty="0" smtClean="0"/>
              <a:t> в </a:t>
            </a:r>
            <a:r>
              <a:rPr lang="vi-VN" dirty="0" smtClean="0">
                <a:hlinkClick r:id="rId4" tooltip="Тихий океан"/>
              </a:rPr>
              <a:t>Тихому океані</a:t>
            </a:r>
            <a:r>
              <a:rPr lang="vi-VN" dirty="0" smtClean="0"/>
              <a:t>, розташований між</a:t>
            </a:r>
            <a:r>
              <a:rPr lang="vi-VN" dirty="0" smtClean="0">
                <a:hlinkClick r:id="rId5" tooltip="Австралія"/>
              </a:rPr>
              <a:t>Австралією</a:t>
            </a:r>
            <a:r>
              <a:rPr lang="vi-VN" dirty="0" smtClean="0"/>
              <a:t>, </a:t>
            </a:r>
            <a:r>
              <a:rPr lang="vi-VN" dirty="0" smtClean="0">
                <a:hlinkClick r:id="rId6" tooltip="Нова Каледонія"/>
              </a:rPr>
              <a:t>Новою Каледонією</a:t>
            </a:r>
            <a:r>
              <a:rPr lang="vi-VN" dirty="0" smtClean="0"/>
              <a:t> і </a:t>
            </a:r>
            <a:r>
              <a:rPr lang="vi-VN" dirty="0" smtClean="0">
                <a:hlinkClick r:id="rId7" tooltip="Нова Зеландія"/>
              </a:rPr>
              <a:t>Новою Зеландією</a:t>
            </a:r>
            <a:r>
              <a:rPr lang="vi-VN" dirty="0" smtClean="0"/>
              <a:t>. Острів відкритий капітаном </a:t>
            </a:r>
            <a:r>
              <a:rPr lang="vi-VN" dirty="0" smtClean="0">
                <a:hlinkClick r:id="rId8" tooltip="Джеймс Кук"/>
              </a:rPr>
              <a:t>Джеймсом Куком</a:t>
            </a:r>
            <a:r>
              <a:rPr lang="vi-VN" dirty="0" smtClean="0"/>
              <a:t> в </a:t>
            </a:r>
            <a:r>
              <a:rPr lang="vi-VN" dirty="0" smtClean="0">
                <a:hlinkClick r:id="rId9" tooltip="1774"/>
              </a:rPr>
              <a:t>1774</a:t>
            </a:r>
            <a:r>
              <a:rPr lang="vi-VN" dirty="0" smtClean="0"/>
              <a:t> році під час його плавання південно-західною частиною Тихого океану. Разом з двома довколишніми острівцями утворює одну з австралійських </a:t>
            </a:r>
            <a:r>
              <a:rPr lang="vi-VN" dirty="0" smtClean="0">
                <a:hlinkClick r:id="rId10" tooltip="Адміністративний поділ Австралії"/>
              </a:rPr>
              <a:t>зовнішніх територій</a:t>
            </a:r>
            <a:r>
              <a:rPr lang="vi-VN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Населення</a:t>
            </a:r>
            <a:r>
              <a:rPr lang="ru-RU" dirty="0" smtClean="0"/>
              <a:t> Норфолку в </a:t>
            </a:r>
            <a:r>
              <a:rPr lang="ru-RU" dirty="0" err="1" smtClean="0"/>
              <a:t>липні</a:t>
            </a:r>
            <a:r>
              <a:rPr lang="ru-RU" dirty="0" smtClean="0"/>
              <a:t> </a:t>
            </a:r>
            <a:r>
              <a:rPr lang="ru-RU" dirty="0" smtClean="0">
                <a:hlinkClick r:id="rId2" tooltip="2003"/>
              </a:rPr>
              <a:t>2003</a:t>
            </a:r>
            <a:r>
              <a:rPr lang="ru-RU" dirty="0" smtClean="0"/>
              <a:t> року становило 1.853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20,2% </a:t>
            </a:r>
            <a:r>
              <a:rPr lang="ru-RU" dirty="0" err="1" smtClean="0"/>
              <a:t>населення</a:t>
            </a:r>
            <a:r>
              <a:rPr lang="ru-RU" dirty="0" smtClean="0"/>
              <a:t> у </a:t>
            </a:r>
            <a:r>
              <a:rPr lang="ru-RU" dirty="0" err="1" smtClean="0"/>
              <a:t>віці</a:t>
            </a:r>
            <a:r>
              <a:rPr lang="ru-RU" dirty="0" smtClean="0"/>
              <a:t> до 14 </a:t>
            </a:r>
            <a:r>
              <a:rPr lang="ru-RU" dirty="0" err="1" smtClean="0"/>
              <a:t>років</a:t>
            </a:r>
            <a:r>
              <a:rPr lang="ru-RU" dirty="0" smtClean="0"/>
              <a:t>, 63,9% — </a:t>
            </a:r>
            <a:r>
              <a:rPr lang="ru-RU" dirty="0" err="1" smtClean="0"/>
              <a:t>від</a:t>
            </a:r>
            <a:r>
              <a:rPr lang="ru-RU" dirty="0" smtClean="0"/>
              <a:t> 15 до 64 </a:t>
            </a:r>
            <a:r>
              <a:rPr lang="ru-RU" dirty="0" err="1" smtClean="0"/>
              <a:t>років</a:t>
            </a:r>
            <a:r>
              <a:rPr lang="ru-RU" dirty="0" smtClean="0"/>
              <a:t>, 15,9% — старше 65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білошкірої</a:t>
            </a:r>
            <a:r>
              <a:rPr lang="ru-RU" dirty="0" smtClean="0"/>
              <a:t> </a:t>
            </a:r>
            <a:r>
              <a:rPr lang="ru-RU" dirty="0" err="1" smtClean="0"/>
              <a:t>раси</a:t>
            </a:r>
            <a:r>
              <a:rPr lang="ru-RU" dirty="0" smtClean="0"/>
              <a:t>,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остров'ян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нащадками</a:t>
            </a:r>
            <a:r>
              <a:rPr lang="ru-RU" dirty="0" smtClean="0"/>
              <a:t> </a:t>
            </a:r>
            <a:r>
              <a:rPr lang="ru-RU" dirty="0" err="1" smtClean="0"/>
              <a:t>переселенців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острова </a:t>
            </a:r>
            <a:r>
              <a:rPr lang="ru-RU" dirty="0" err="1" smtClean="0">
                <a:hlinkClick r:id="rId3" tooltip="Піткерн"/>
              </a:rPr>
              <a:t>Піткерн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жителі</a:t>
            </a:r>
            <a:r>
              <a:rPr lang="ru-RU" dirty="0" smtClean="0"/>
              <a:t> острова — </a:t>
            </a:r>
            <a:r>
              <a:rPr lang="ru-RU" dirty="0" err="1" smtClean="0">
                <a:hlinkClick r:id="rId2" tooltip="Християни"/>
              </a:rPr>
              <a:t>християни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них 33,5% — </a:t>
            </a:r>
            <a:r>
              <a:rPr lang="ru-RU" dirty="0" err="1" smtClean="0">
                <a:hlinkClick r:id="rId3" tooltip="Протестанти"/>
              </a:rPr>
              <a:t>протестанти</a:t>
            </a:r>
            <a:r>
              <a:rPr lang="ru-RU" dirty="0" smtClean="0"/>
              <a:t>, 37,4% — </a:t>
            </a:r>
            <a:r>
              <a:rPr lang="ru-RU" dirty="0" err="1" smtClean="0">
                <a:hlinkClick r:id="rId4" tooltip="Англіканська церква"/>
              </a:rPr>
              <a:t>англіканці</a:t>
            </a:r>
            <a:r>
              <a:rPr lang="ru-RU" dirty="0" smtClean="0"/>
              <a:t>, 14,5% належать до </a:t>
            </a:r>
            <a:r>
              <a:rPr lang="ru-RU" dirty="0" err="1" smtClean="0"/>
              <a:t>Об'єднаної</a:t>
            </a:r>
            <a:r>
              <a:rPr lang="ru-RU" dirty="0" smtClean="0"/>
              <a:t> </a:t>
            </a:r>
            <a:r>
              <a:rPr lang="ru-RU" dirty="0" err="1" smtClean="0"/>
              <a:t>австралійської</a:t>
            </a:r>
            <a:r>
              <a:rPr lang="ru-RU" dirty="0" smtClean="0"/>
              <a:t> церкви, 11,5% — до </a:t>
            </a:r>
            <a:r>
              <a:rPr lang="ru-RU" dirty="0" err="1" smtClean="0">
                <a:hlinkClick r:id="rId5" tooltip="Католицизм"/>
              </a:rPr>
              <a:t>Римської</a:t>
            </a:r>
            <a:r>
              <a:rPr lang="ru-RU" dirty="0" smtClean="0">
                <a:hlinkClick r:id="rId5" tooltip="Католицизм"/>
              </a:rPr>
              <a:t> </a:t>
            </a:r>
            <a:r>
              <a:rPr lang="ru-RU" dirty="0" err="1" smtClean="0">
                <a:hlinkClick r:id="rId5" tooltip="Католицизм"/>
              </a:rPr>
              <a:t>католицької</a:t>
            </a:r>
            <a:r>
              <a:rPr lang="ru-RU" dirty="0" smtClean="0">
                <a:hlinkClick r:id="rId5" tooltip="Католицизм"/>
              </a:rPr>
              <a:t> церкви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3,1% — до </a:t>
            </a:r>
            <a:r>
              <a:rPr lang="ru-RU" dirty="0" smtClean="0">
                <a:hlinkClick r:id="rId6" tooltip="Церква адвентистів сьомого дня"/>
              </a:rPr>
              <a:t>Церкви </a:t>
            </a:r>
            <a:r>
              <a:rPr lang="ru-RU" dirty="0" err="1" smtClean="0">
                <a:hlinkClick r:id="rId6" tooltip="Церква адвентистів сьомого дня"/>
              </a:rPr>
              <a:t>адвентистів</a:t>
            </a:r>
            <a:r>
              <a:rPr lang="ru-RU" dirty="0" smtClean="0">
                <a:hlinkClick r:id="rId6" tooltip="Церква адвентистів сьомого дня"/>
              </a:rPr>
              <a:t> </a:t>
            </a:r>
            <a:r>
              <a:rPr lang="ru-RU" dirty="0" err="1" smtClean="0">
                <a:hlinkClick r:id="rId6" tooltip="Церква адвентистів сьомого дня"/>
              </a:rPr>
              <a:t>сьомого</a:t>
            </a:r>
            <a:r>
              <a:rPr lang="ru-RU" dirty="0" smtClean="0">
                <a:hlinkClick r:id="rId6" tooltip="Церква адвентистів сьомого дня"/>
              </a:rPr>
              <a:t> дня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Остров'яни</a:t>
            </a:r>
            <a:r>
              <a:rPr lang="ru-RU" dirty="0" smtClean="0"/>
              <a:t>, в основному, </a:t>
            </a:r>
            <a:r>
              <a:rPr lang="ru-RU" dirty="0" err="1" smtClean="0"/>
              <a:t>говорять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Англійська мова"/>
              </a:rPr>
              <a:t>англійською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Креольська мова"/>
              </a:rPr>
              <a:t>креольською</a:t>
            </a:r>
            <a:r>
              <a:rPr lang="ru-RU" dirty="0" smtClean="0">
                <a:hlinkClick r:id="rId8" tooltip="Креольська мова"/>
              </a:rPr>
              <a:t> </a:t>
            </a:r>
            <a:r>
              <a:rPr lang="ru-RU" dirty="0" err="1" smtClean="0">
                <a:hlinkClick r:id="rId8" tooltip="Креольська мова"/>
              </a:rPr>
              <a:t>мовою</a:t>
            </a:r>
            <a:r>
              <a:rPr lang="ru-RU" dirty="0" smtClean="0"/>
              <a:t>, </a:t>
            </a:r>
            <a:r>
              <a:rPr lang="ru-RU" dirty="0" err="1" smtClean="0"/>
              <a:t>відомою</a:t>
            </a:r>
            <a:r>
              <a:rPr lang="ru-RU" dirty="0" smtClean="0"/>
              <a:t> як </a:t>
            </a:r>
            <a:r>
              <a:rPr lang="ru-RU" dirty="0" err="1" smtClean="0"/>
              <a:t>Норфак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утворилася</a:t>
            </a:r>
            <a:r>
              <a:rPr lang="ru-RU" dirty="0" smtClean="0"/>
              <a:t> в 1700-х роках як </a:t>
            </a:r>
            <a:r>
              <a:rPr lang="ru-RU" dirty="0" err="1" smtClean="0"/>
              <a:t>суміш</a:t>
            </a:r>
            <a:r>
              <a:rPr lang="ru-RU" dirty="0" smtClean="0"/>
              <a:t> </a:t>
            </a:r>
            <a:r>
              <a:rPr lang="ru-RU" dirty="0" err="1" smtClean="0"/>
              <a:t>англійської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таїті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. У</a:t>
            </a:r>
            <a:r>
              <a:rPr lang="ru-RU" dirty="0" smtClean="0">
                <a:hlinkClick r:id="rId9" tooltip="2005"/>
              </a:rPr>
              <a:t>2005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Норфак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статус </a:t>
            </a:r>
            <a:r>
              <a:rPr lang="ru-RU" dirty="0" err="1" smtClean="0"/>
              <a:t>офіційної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Норфолка.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Папуа Нова Гвінея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papua-new-guine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60" y="2924944"/>
            <a:ext cx="6072066" cy="3673599"/>
          </a:xfrm>
          <a:prstGeom prst="rect">
            <a:avLst/>
          </a:prstGeom>
          <a:noFill/>
        </p:spPr>
      </p:pic>
      <p:pic>
        <p:nvPicPr>
          <p:cNvPr id="6147" name="Picture 3" descr="C:\Users\Admin\Desktop\papua_nowaia_gwinea_na_ka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263" y="188640"/>
            <a:ext cx="4077737" cy="3094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Тваринний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Тваринний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Гвінеї</a:t>
            </a:r>
            <a:r>
              <a:rPr lang="ru-RU" dirty="0" smtClean="0"/>
              <a:t> </a:t>
            </a:r>
            <a:r>
              <a:rPr lang="ru-RU" dirty="0" err="1" smtClean="0"/>
              <a:t>подібний</a:t>
            </a:r>
            <a:r>
              <a:rPr lang="ru-RU" dirty="0" smtClean="0"/>
              <a:t> до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Австралії</a:t>
            </a:r>
            <a:r>
              <a:rPr lang="ru-RU" dirty="0" smtClean="0"/>
              <a:t> — </a:t>
            </a:r>
            <a:r>
              <a:rPr lang="ru-RU" dirty="0" err="1" smtClean="0">
                <a:hlinkClick r:id="rId2" tooltip="Австралійська біогеографічна область"/>
              </a:rPr>
              <a:t>австралійська</a:t>
            </a:r>
            <a:r>
              <a:rPr lang="ru-RU" dirty="0" smtClean="0">
                <a:hlinkClick r:id="rId2" tooltip="Австралійська біогеографічна область"/>
              </a:rPr>
              <a:t> </a:t>
            </a:r>
            <a:r>
              <a:rPr lang="ru-RU" dirty="0" err="1" smtClean="0">
                <a:hlinkClick r:id="rId2" tooltip="Австралійська біогеографічна область"/>
              </a:rPr>
              <a:t>біогеографічна</a:t>
            </a:r>
            <a:r>
              <a:rPr lang="ru-RU" dirty="0" smtClean="0">
                <a:hlinkClick r:id="rId2" tooltip="Австралійська біогеографічна область"/>
              </a:rPr>
              <a:t> область</a:t>
            </a:r>
            <a:r>
              <a:rPr lang="ru-RU" dirty="0" smtClean="0"/>
              <a:t>. Фауна </a:t>
            </a:r>
            <a:r>
              <a:rPr lang="ru-RU" dirty="0" err="1" smtClean="0"/>
              <a:t>переповнена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Сумчасті"/>
              </a:rPr>
              <a:t>сумчастими</a:t>
            </a:r>
            <a:r>
              <a:rPr lang="ru-RU" dirty="0" smtClean="0"/>
              <a:t> </a:t>
            </a:r>
            <a:r>
              <a:rPr lang="ru-RU" dirty="0" err="1" smtClean="0"/>
              <a:t>ссавцями</a:t>
            </a:r>
            <a:r>
              <a:rPr lang="ru-RU" dirty="0" smtClean="0"/>
              <a:t> (</a:t>
            </a:r>
            <a:r>
              <a:rPr lang="ru-RU" dirty="0" err="1" smtClean="0">
                <a:hlinkClick r:id="rId4" tooltip="Опосум"/>
              </a:rPr>
              <a:t>опосум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5" tooltip="Кускус"/>
              </a:rPr>
              <a:t>кускус</a:t>
            </a:r>
            <a:r>
              <a:rPr lang="ru-RU" dirty="0" smtClean="0"/>
              <a:t>, </a:t>
            </a:r>
            <a:r>
              <a:rPr lang="ru-RU" dirty="0" smtClean="0">
                <a:hlinkClick r:id="rId6" tooltip="Кенгуру"/>
              </a:rPr>
              <a:t>кенгуру</a:t>
            </a:r>
            <a:r>
              <a:rPr lang="ru-RU" dirty="0" smtClean="0"/>
              <a:t> </a:t>
            </a:r>
            <a:r>
              <a:rPr lang="ru-RU" dirty="0" err="1" smtClean="0"/>
              <a:t>рідкісних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(</a:t>
            </a:r>
            <a:r>
              <a:rPr lang="ru-RU" dirty="0" err="1" smtClean="0">
                <a:hlinkClick r:id="rId7" tooltip="Валлабі"/>
              </a:rPr>
              <a:t>валлабі</a:t>
            </a:r>
            <a:r>
              <a:rPr lang="ru-RU" dirty="0" smtClean="0"/>
              <a:t>), </a:t>
            </a:r>
            <a:r>
              <a:rPr lang="ru-RU" dirty="0" smtClean="0">
                <a:hlinkClick r:id="rId8" tooltip="Бандикут"/>
              </a:rPr>
              <a:t>бандикут</a:t>
            </a:r>
            <a:r>
              <a:rPr lang="ru-RU" dirty="0" smtClean="0"/>
              <a:t>), </a:t>
            </a:r>
            <a:r>
              <a:rPr lang="ru-RU" dirty="0" err="1" smtClean="0">
                <a:hlinkClick r:id="rId9" tooltip="Кажани"/>
              </a:rPr>
              <a:t>кажанами</a:t>
            </a:r>
            <a:r>
              <a:rPr lang="ru-RU" dirty="0" smtClean="0"/>
              <a:t> (</a:t>
            </a:r>
            <a:r>
              <a:rPr lang="ru-RU" dirty="0" err="1" smtClean="0">
                <a:hlinkClick r:id="rId10" tooltip="Летючі собаки (ще не написана)"/>
              </a:rPr>
              <a:t>летючі</a:t>
            </a:r>
            <a:r>
              <a:rPr lang="ru-RU" dirty="0" smtClean="0">
                <a:hlinkClick r:id="rId10" tooltip="Летючі собаки (ще не написана)"/>
              </a:rPr>
              <a:t> собаки</a:t>
            </a:r>
            <a:r>
              <a:rPr lang="ru-RU" dirty="0" smtClean="0"/>
              <a:t>), </a:t>
            </a:r>
            <a:r>
              <a:rPr lang="ru-RU" dirty="0" err="1" smtClean="0"/>
              <a:t>комахами</a:t>
            </a:r>
            <a:r>
              <a:rPr lang="ru-RU" dirty="0" smtClean="0"/>
              <a:t> та </a:t>
            </a:r>
            <a:r>
              <a:rPr lang="ru-RU" dirty="0" err="1" smtClean="0"/>
              <a:t>рептиліями</a:t>
            </a:r>
            <a:r>
              <a:rPr lang="ru-RU" dirty="0" smtClean="0"/>
              <a:t> (</a:t>
            </a:r>
            <a:r>
              <a:rPr lang="ru-RU" dirty="0" err="1" smtClean="0"/>
              <a:t>змії</a:t>
            </a:r>
            <a:r>
              <a:rPr lang="ru-RU" dirty="0" smtClean="0"/>
              <a:t>, ящерки, черепахи та </a:t>
            </a:r>
            <a:r>
              <a:rPr lang="ru-RU" dirty="0" err="1" smtClean="0"/>
              <a:t>крокодили</a:t>
            </a:r>
            <a:r>
              <a:rPr lang="ru-RU" dirty="0" smtClean="0"/>
              <a:t>). На </a:t>
            </a:r>
            <a:r>
              <a:rPr lang="ru-RU" dirty="0" err="1" smtClean="0"/>
              <a:t>острові</a:t>
            </a:r>
            <a:r>
              <a:rPr lang="ru-RU" dirty="0" smtClean="0"/>
              <a:t> </a:t>
            </a:r>
            <a:r>
              <a:rPr lang="ru-RU" dirty="0" err="1" smtClean="0"/>
              <a:t>налічується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500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рідкісних</a:t>
            </a:r>
            <a:r>
              <a:rPr lang="ru-RU" dirty="0" smtClean="0"/>
              <a:t> </a:t>
            </a:r>
            <a:r>
              <a:rPr lang="ru-RU" dirty="0" err="1" smtClean="0"/>
              <a:t>пістрявих</a:t>
            </a:r>
            <a:r>
              <a:rPr lang="ru-RU" dirty="0" smtClean="0"/>
              <a:t> </a:t>
            </a:r>
            <a:r>
              <a:rPr lang="ru-RU" dirty="0" err="1" smtClean="0">
                <a:hlinkClick r:id="rId11" tooltip="Райські птахи"/>
              </a:rPr>
              <a:t>райських</a:t>
            </a:r>
            <a:r>
              <a:rPr lang="ru-RU" dirty="0" smtClean="0">
                <a:hlinkClick r:id="rId11" tooltip="Райські птахи"/>
              </a:rPr>
              <a:t> </a:t>
            </a:r>
            <a:r>
              <a:rPr lang="ru-RU" dirty="0" err="1" smtClean="0">
                <a:hlinkClick r:id="rId11" tooltip="Райські птахи"/>
              </a:rPr>
              <a:t>птахів</a:t>
            </a:r>
            <a:r>
              <a:rPr lang="ru-RU" dirty="0" smtClean="0"/>
              <a:t> (</a:t>
            </a:r>
            <a:r>
              <a:rPr lang="en-US" dirty="0" err="1" smtClean="0"/>
              <a:t>Paradisaeidae</a:t>
            </a:r>
            <a:r>
              <a:rPr lang="en-US" dirty="0" smtClean="0"/>
              <a:t>), </a:t>
            </a:r>
            <a:r>
              <a:rPr lang="ru-RU" dirty="0" err="1" smtClean="0">
                <a:hlinkClick r:id="rId12" tooltip="Папуги"/>
              </a:rPr>
              <a:t>папуг</a:t>
            </a:r>
            <a:r>
              <a:rPr lang="ru-RU" dirty="0" smtClean="0"/>
              <a:t>, </a:t>
            </a:r>
            <a:r>
              <a:rPr lang="ru-RU" dirty="0" err="1" smtClean="0">
                <a:hlinkClick r:id="rId13" tooltip="Казуар"/>
              </a:rPr>
              <a:t>казуарів</a:t>
            </a:r>
            <a:r>
              <a:rPr lang="ru-RU" dirty="0" smtClean="0"/>
              <a:t>, </a:t>
            </a:r>
            <a:r>
              <a:rPr lang="ru-RU" dirty="0" err="1" smtClean="0">
                <a:hlinkClick r:id="rId14" tooltip="Курині"/>
              </a:rPr>
              <a:t>куриних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Опосум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Opossu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408712" cy="5260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136</Words>
  <Application>Microsoft Office PowerPoint</Application>
  <PresentationFormat>Экран (4:3)</PresentationFormat>
  <Paragraphs>47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Країни Океанії</vt:lpstr>
      <vt:lpstr>Слайд 2</vt:lpstr>
      <vt:lpstr>Традиційний поділ Океанії:</vt:lpstr>
      <vt:lpstr>Острів Но́рфолк</vt:lpstr>
      <vt:lpstr>Слайд 5</vt:lpstr>
      <vt:lpstr>Слайд 6</vt:lpstr>
      <vt:lpstr>Папуа Нова Гвінея </vt:lpstr>
      <vt:lpstr>Тваринний світ  </vt:lpstr>
      <vt:lpstr>Опосум </vt:lpstr>
      <vt:lpstr>Кускус</vt:lpstr>
      <vt:lpstr>Бандикут </vt:lpstr>
      <vt:lpstr>Куроподібні </vt:lpstr>
      <vt:lpstr>Казуари </vt:lpstr>
      <vt:lpstr>Слайд 14</vt:lpstr>
      <vt:lpstr>Сільське господарство </vt:lpstr>
      <vt:lpstr>Промисловість </vt:lpstr>
      <vt:lpstr>Вулкан Тавурвур</vt:lpstr>
      <vt:lpstr>Вануату </vt:lpstr>
      <vt:lpstr>Флора та фауна  </vt:lpstr>
      <vt:lpstr>Казуаринові </vt:lpstr>
      <vt:lpstr>Слайд 21</vt:lpstr>
      <vt:lpstr>Кажани</vt:lpstr>
      <vt:lpstr>Нова Зеландія </vt:lpstr>
      <vt:lpstr>Тваринний світ  </vt:lpstr>
      <vt:lpstr>Морські леви </vt:lpstr>
      <vt:lpstr>Слайд 26</vt:lpstr>
      <vt:lpstr>Ківі</vt:lpstr>
      <vt:lpstr>Кеа</vt:lpstr>
      <vt:lpstr>Какапо </vt:lpstr>
      <vt:lpstr>Такахе </vt:lpstr>
      <vt:lpstr>Населення</vt:lpstr>
      <vt:lpstr>спорт 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2013-05-13T12:05:13Z</dcterms:created>
  <dcterms:modified xsi:type="dcterms:W3CDTF">2013-05-13T12:59:30Z</dcterms:modified>
</cp:coreProperties>
</file>