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8117" y="980728"/>
            <a:ext cx="652614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Сальвадор </a:t>
            </a:r>
          </a:p>
          <a:p>
            <a:pPr algn="ctr"/>
            <a:r>
              <a:rPr lang="uk-UA" sz="8800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далі </a:t>
            </a:r>
            <a:endParaRPr lang="ru-RU" sz="8800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qwerty\Desktop\Художня\13499762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3816424" cy="4509120"/>
          </a:xfrm>
          <a:prstGeom prst="rect">
            <a:avLst/>
          </a:prstGeom>
          <a:noFill/>
        </p:spPr>
      </p:pic>
      <p:pic>
        <p:nvPicPr>
          <p:cNvPr id="1027" name="Picture 3" descr="C:\Users\qwerty\Desktop\Художня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01008"/>
            <a:ext cx="309634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14956"/>
            <a:ext cx="3816424" cy="2406331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будівля</a:t>
            </a:r>
            <a:r>
              <a:rPr lang="ru-RU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фантастичної</a:t>
            </a:r>
            <a:r>
              <a:rPr lang="ru-RU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архітектури</a:t>
            </a:r>
            <a:r>
              <a:rPr lang="ru-RU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sz="27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наповнена</a:t>
            </a:r>
            <a:r>
              <a:rPr lang="ru-RU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картинами та </a:t>
            </a:r>
            <a:r>
              <a:rPr lang="ru-RU" sz="27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об'єктами</a:t>
            </a:r>
            <a:r>
              <a:rPr lang="ru-RU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художника.</a:t>
            </a:r>
            <a:br>
              <a:rPr lang="ru-RU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 1974 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зібравши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свої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кошти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будує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Театр- музей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Фігуерасі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C:\Users\qwerty\Desktop\Художня\FIGUE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76578"/>
            <a:ext cx="5045329" cy="5676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7524328" cy="2937519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В </a:t>
            </a:r>
            <a:r>
              <a:rPr lang="uk-UA" dirty="0"/>
              <a:t>листопаді 1988 року Далі поклали в клініку з діагнозом «серцева недостатність». Серце </a:t>
            </a:r>
            <a:r>
              <a:rPr lang="uk-UA" dirty="0" err="1"/>
              <a:t>Сальвадора</a:t>
            </a:r>
            <a:r>
              <a:rPr lang="uk-UA" dirty="0"/>
              <a:t> Далі зупинилося 23 січня 1989 року. Його тіло забальзамували, на його прохання, і протягом тижня він лежав у музеї в </a:t>
            </a:r>
            <a:r>
              <a:rPr lang="uk-UA" dirty="0" err="1"/>
              <a:t>Фігуерасі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Тисячі </a:t>
            </a:r>
            <a:r>
              <a:rPr lang="uk-UA" dirty="0"/>
              <a:t>людей приїхали, щоб попрощатися з великим генієм. </a:t>
            </a:r>
            <a:r>
              <a:rPr lang="uk-UA" dirty="0" err="1"/>
              <a:t>Сальвадора</a:t>
            </a:r>
            <a:r>
              <a:rPr lang="uk-UA" dirty="0"/>
              <a:t> Далі поховали в центрі музею його імені під плитою, що немає жодних позначок.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5446"/>
            <a:ext cx="7889332" cy="366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07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553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Пейзаж 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latin typeface="Monotype Corsiva" pitchFamily="66" charset="0"/>
              </a:rPr>
              <a:t>поблизу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latin typeface="Monotype Corsiva" pitchFamily="66" charset="0"/>
              </a:rPr>
              <a:t>Фігераса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(1910)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qwerty\Desktop\Художня\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3600400" cy="5656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Свято в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Фігерасі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(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1916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qwerty\Desktop\Художня\fie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841" y="965279"/>
            <a:ext cx="6264696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4514840" cy="914400"/>
          </a:xfrm>
        </p:spPr>
        <p:txBody>
          <a:bodyPr>
            <a:normAutofit fontScale="90000"/>
          </a:bodyPr>
          <a:lstStyle/>
          <a:p>
            <a:r>
              <a:rPr lang="ru-RU" b="0" dirty="0" err="1" smtClean="0">
                <a:solidFill>
                  <a:schemeClr val="tx1"/>
                </a:solidFill>
                <a:latin typeface="Monotype Corsiva" pitchFamily="66" charset="0"/>
              </a:rPr>
              <a:t>Розпливчатий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latin typeface="Monotype Corsiva" pitchFamily="66" charset="0"/>
              </a:rPr>
              <a:t>старий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(1918)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qwerty\Desktop\Художня\CrepuscularOldMa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002"/>
            <a:ext cx="4645091" cy="6364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qwerty\Desktop\Художня\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64010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qwerty\Desktop\Художня\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qwerty\Desktop\Художня\fa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057" y="0"/>
            <a:ext cx="453244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qwerty\Desktop\Художня\Lj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315"/>
            <a:ext cx="8172400" cy="6899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0" y="980728"/>
            <a:ext cx="3835580" cy="2232248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Портрет </a:t>
            </a:r>
            <a:r>
              <a:rPr lang="ru-RU" b="0" dirty="0" err="1" smtClean="0">
                <a:solidFill>
                  <a:schemeClr val="tx1"/>
                </a:solidFill>
                <a:latin typeface="Monotype Corsiva" pitchFamily="66" charset="0"/>
              </a:rPr>
              <a:t>цигана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(1919)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C:\Users\qwerty\Desktop\Художня\gips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608512" cy="6456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7920880" cy="26642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Сальвадор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Іспанії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11 </a:t>
            </a:r>
            <a:r>
              <a:rPr lang="ru-RU" sz="2400" dirty="0" err="1" smtClean="0"/>
              <a:t>травня</a:t>
            </a:r>
            <a:r>
              <a:rPr lang="ru-RU" sz="2400" dirty="0" smtClean="0"/>
              <a:t> 1904 року в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Фігерасі</a:t>
            </a:r>
            <a:r>
              <a:rPr lang="ru-RU" sz="2400" dirty="0" smtClean="0"/>
              <a:t> , </a:t>
            </a:r>
          </a:p>
          <a:p>
            <a:pPr>
              <a:buNone/>
            </a:pPr>
            <a:r>
              <a:rPr lang="ru-RU" sz="2400" dirty="0" err="1" smtClean="0"/>
              <a:t>провінція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Жирона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заможного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нотаріуса</a:t>
            </a:r>
            <a:endParaRPr lang="ru-RU" sz="2400" dirty="0"/>
          </a:p>
        </p:txBody>
      </p:sp>
      <p:pic>
        <p:nvPicPr>
          <p:cNvPr id="2050" name="Picture 2" descr="C:\Users\qwerty\Desktop\Художня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02016"/>
            <a:ext cx="6667500" cy="4429125"/>
          </a:xfrm>
          <a:prstGeom prst="rect">
            <a:avLst/>
          </a:prstGeom>
          <a:noFill/>
        </p:spPr>
      </p:pic>
      <p:pic>
        <p:nvPicPr>
          <p:cNvPr id="2051" name="Picture 3" descr="C:\Users\qwerty\Desktop\Художня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3491880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qwerty\Desktop\Художня\Self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96336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476671"/>
            <a:ext cx="5183560" cy="38164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У 1924-1926 </a:t>
            </a:r>
            <a:r>
              <a:rPr lang="ru-RU" sz="2400" dirty="0" err="1" smtClean="0"/>
              <a:t>навчається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Мадридській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академії</a:t>
            </a:r>
            <a:r>
              <a:rPr lang="ru-RU" sz="2400" dirty="0" smtClean="0"/>
              <a:t> Сан -</a:t>
            </a:r>
            <a:r>
              <a:rPr lang="ru-RU" sz="2400" dirty="0" err="1" smtClean="0"/>
              <a:t>Фернандо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захоплюється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ідеями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анархізму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цікавиться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французькими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майстрами</a:t>
            </a:r>
            <a:r>
              <a:rPr lang="ru-RU" sz="2400" dirty="0" smtClean="0"/>
              <a:t> , </a:t>
            </a:r>
            <a:r>
              <a:rPr lang="ru-RU" sz="2400" dirty="0" err="1" smtClean="0"/>
              <a:t>насамперед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символістами</a:t>
            </a:r>
            <a:r>
              <a:rPr lang="ru-RU" sz="2400" dirty="0" smtClean="0"/>
              <a:t> . </a:t>
            </a:r>
            <a:endParaRPr lang="ru-RU" sz="2400" dirty="0"/>
          </a:p>
        </p:txBody>
      </p:sp>
      <p:pic>
        <p:nvPicPr>
          <p:cNvPr id="3074" name="Picture 2" descr="C:\Users\qwerty\Desktop\Художня\800px-Palacio_de_Goyeneche_-_Real_Academia_de_Bellas_Artes_de_San_Fern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980728"/>
            <a:ext cx="4056451" cy="3042340"/>
          </a:xfrm>
          <a:prstGeom prst="rect">
            <a:avLst/>
          </a:prstGeom>
          <a:noFill/>
        </p:spPr>
      </p:pic>
      <p:pic>
        <p:nvPicPr>
          <p:cNvPr id="3076" name="Picture 4" descr="C:\Users\qwerty\Desktop\Художня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89648"/>
            <a:ext cx="422991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644" y="3645024"/>
            <a:ext cx="4688282" cy="2816932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1928 </a:t>
            </a:r>
            <a:r>
              <a:rPr lang="ru-RU" sz="2400" dirty="0" err="1" smtClean="0"/>
              <a:t>переїжджає</a:t>
            </a:r>
            <a:r>
              <a:rPr lang="ru-RU" sz="2400" dirty="0" smtClean="0"/>
              <a:t> до Парижа </a:t>
            </a:r>
          </a:p>
          <a:p>
            <a:r>
              <a:rPr lang="uk-UA" sz="2400" dirty="0" smtClean="0"/>
              <a:t> </a:t>
            </a:r>
            <a:r>
              <a:rPr lang="ru-RU" sz="2400" dirty="0" smtClean="0"/>
              <a:t>в 1929 </a:t>
            </a:r>
            <a:r>
              <a:rPr lang="ru-RU" sz="2400" dirty="0" err="1" smtClean="0"/>
              <a:t>зустрічає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майбутню</a:t>
            </a:r>
            <a:r>
              <a:rPr lang="ru-RU" sz="2400" dirty="0" smtClean="0"/>
              <a:t> дружину –</a:t>
            </a:r>
          </a:p>
          <a:p>
            <a:pPr>
              <a:buNone/>
            </a:pPr>
            <a:r>
              <a:rPr lang="ru-RU" sz="2400" dirty="0" smtClean="0"/>
              <a:t> Гала (</a:t>
            </a:r>
            <a:r>
              <a:rPr lang="ru-RU" sz="2400" dirty="0" err="1" smtClean="0"/>
              <a:t>Олена</a:t>
            </a:r>
            <a:r>
              <a:rPr lang="ru-RU" sz="2400" dirty="0" smtClean="0"/>
              <a:t> Дьяконова )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що</a:t>
            </a:r>
            <a:r>
              <a:rPr lang="ru-RU" sz="2400" dirty="0" smtClean="0"/>
              <a:t> стала </a:t>
            </a:r>
            <a:r>
              <a:rPr lang="ru-RU" sz="2400" dirty="0" err="1" smtClean="0"/>
              <a:t>постійною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моделлю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картин.</a:t>
            </a:r>
          </a:p>
          <a:p>
            <a:endParaRPr lang="ru-RU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  </a:t>
            </a:r>
          </a:p>
        </p:txBody>
      </p:sp>
      <p:pic>
        <p:nvPicPr>
          <p:cNvPr id="4098" name="Picture 2" descr="C:\Users\qwerty\Desktop\Художня\phot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0701"/>
            <a:ext cx="4299644" cy="2221086"/>
          </a:xfrm>
          <a:prstGeom prst="rect">
            <a:avLst/>
          </a:prstGeom>
          <a:noFill/>
        </p:spPr>
      </p:pic>
      <p:pic>
        <p:nvPicPr>
          <p:cNvPr id="4099" name="Picture 3" descr="C:\Users\qwerty\Desktop\Художня\gal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18389"/>
            <a:ext cx="3515127" cy="4680520"/>
          </a:xfrm>
          <a:prstGeom prst="rect">
            <a:avLst/>
          </a:prstGeom>
          <a:noFill/>
        </p:spPr>
      </p:pic>
      <p:pic>
        <p:nvPicPr>
          <p:cNvPr id="4100" name="Picture 4" descr="C:\Users\qwerty\Desktop\Художня\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711" y="3410213"/>
            <a:ext cx="2950429" cy="344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0468"/>
            <a:ext cx="7543800" cy="914400"/>
          </a:xfrm>
        </p:spPr>
        <p:txBody>
          <a:bodyPr/>
          <a:lstStyle/>
          <a:p>
            <a:r>
              <a:rPr lang="uk-UA" b="0" spc="-150" dirty="0" smtClean="0">
                <a:solidFill>
                  <a:schemeClr val="tx1"/>
                </a:solidFill>
                <a:latin typeface="Monotype Corsiva" pitchFamily="66" charset="0"/>
              </a:rPr>
              <a:t>релігійні  мотиви: </a:t>
            </a:r>
            <a:endParaRPr lang="ru-RU" b="0" spc="-15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1683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«Мадонна порту </a:t>
            </a:r>
            <a:r>
              <a:rPr lang="ru-RU" sz="2400" b="1" u="sng" dirty="0" err="1" smtClean="0"/>
              <a:t>Льїгат</a:t>
            </a:r>
            <a:r>
              <a:rPr lang="ru-RU" sz="2400" b="1" u="sng" dirty="0" smtClean="0"/>
              <a:t> »</a:t>
            </a:r>
            <a:endParaRPr lang="ru-RU" sz="2400" b="1" u="sng" dirty="0"/>
          </a:p>
        </p:txBody>
      </p:sp>
      <p:pic>
        <p:nvPicPr>
          <p:cNvPr id="5122" name="Picture 2" descr="C:\Users\qwerty\Desktop\Художня\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744416" cy="4437112"/>
          </a:xfrm>
          <a:prstGeom prst="rect">
            <a:avLst/>
          </a:prstGeom>
          <a:noFill/>
        </p:spPr>
      </p:pic>
      <p:pic>
        <p:nvPicPr>
          <p:cNvPr id="5123" name="Picture 3" descr="C:\Users\qwerty\Desktop\Художня\The_Madonna_of_Port_Lligat_(194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59332"/>
            <a:ext cx="4328671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3610744" cy="3240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«Христос </a:t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св.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Ионна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на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хресті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»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qwerty\Desktop\Художня\Христос_Святого_Іоанна_Хре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3576736" cy="6449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543800" cy="914400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« </a:t>
            </a:r>
            <a:r>
              <a:rPr lang="ru-RU" b="0" dirty="0" err="1" smtClean="0">
                <a:solidFill>
                  <a:schemeClr val="tx1"/>
                </a:solidFill>
                <a:latin typeface="Monotype Corsiva" pitchFamily="66" charset="0"/>
              </a:rPr>
              <a:t>Таємна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 вечеря »</a:t>
            </a:r>
            <a:endParaRPr lang="ru-RU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qwerty\Desktop\Художня\Сальвадор_Далі_Тайна_вече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44" y="980728"/>
            <a:ext cx="8686300" cy="5746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43800" cy="914400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« </a:t>
            </a:r>
            <a:r>
              <a:rPr lang="ru-RU" b="0" dirty="0" err="1" smtClean="0">
                <a:solidFill>
                  <a:schemeClr val="tx1"/>
                </a:solidFill>
                <a:latin typeface="Monotype Corsiva" pitchFamily="66" charset="0"/>
              </a:rPr>
              <a:t>Відкриття</a:t>
            </a: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 Америки »</a:t>
            </a:r>
            <a:endParaRPr lang="ru-RU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8195" name="Picture 3" descr="C:\Users\qwerty\Desktop\Художня\kol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18055"/>
            <a:ext cx="4398676" cy="5839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42048" cy="2736304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ипускає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книги 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присвячені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собі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своєму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мистецтву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в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нестримно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вихваляє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талант ( «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Щоденник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одного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генія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, «Дали по Дали » , «Золота книга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Секретне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Сальвадора </a:t>
            </a:r>
            <a:r>
              <a:rPr lang="ru-RU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»).</a:t>
            </a:r>
            <a:endParaRPr lang="ru-RU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qwerty\Desktop\Художня\wood-texture-by-pabloalvin_kopiy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0" cy="3162300"/>
          </a:xfrm>
          <a:prstGeom prst="rect">
            <a:avLst/>
          </a:prstGeom>
          <a:noFill/>
        </p:spPr>
      </p:pic>
      <p:pic>
        <p:nvPicPr>
          <p:cNvPr id="9219" name="Picture 3" descr="C:\Users\qwerty\Desktop\Художня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62374"/>
            <a:ext cx="3019177" cy="2690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</TotalTime>
  <Words>235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релігійні  мотиви: </vt:lpstr>
      <vt:lpstr>«Христос   св. Ионна   на хресті »</vt:lpstr>
      <vt:lpstr>« Таємна вечеря »</vt:lpstr>
      <vt:lpstr>« Відкриття Америки »</vt:lpstr>
      <vt:lpstr>Випускає книги , присвячені собі і своєму мистецтву , в яких нестримно вихваляє свій талант ( «Щоденник одного генія» , «Дали по Дали » , «Золота книга Далі» , « Секретне життя Сальвадора Далі »).</vt:lpstr>
      <vt:lpstr>          Це будівля фантастичної архітектури , наповнена картинами та об'єктами художника. </vt:lpstr>
      <vt:lpstr>Презентация PowerPoint</vt:lpstr>
      <vt:lpstr>Пейзаж  поблизу Фігераса (1910) </vt:lpstr>
      <vt:lpstr>Свято в Фігерасі (1916) </vt:lpstr>
      <vt:lpstr>Розпливчатий старий (1918) 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Портрет цигана (1919)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Саліх</dc:creator>
  <cp:lastModifiedBy>mikae_000</cp:lastModifiedBy>
  <cp:revision>9</cp:revision>
  <dcterms:created xsi:type="dcterms:W3CDTF">2013-12-21T21:45:36Z</dcterms:created>
  <dcterms:modified xsi:type="dcterms:W3CDTF">2014-11-02T13:58:33Z</dcterms:modified>
</cp:coreProperties>
</file>