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Олексанр</a:t>
            </a:r>
            <a:r>
              <a:rPr lang="uk-UA" dirty="0" smtClean="0"/>
              <a:t> Македонський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Похід у Індію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71942"/>
            <a:ext cx="32099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Цар і Полководець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Один із найблискучіших полководців, яких знав світ був Олександр Македонський. За 11 років він підкорив півсвіту; його величезна імперія простяглася від Македонії аж до Індії. У підкорених країнах він упроваджував грецьку мову і культуру : так почалася епоха еллінізму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Індійський похід Олександра Македонського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2900" b="1" dirty="0" smtClean="0"/>
          </a:p>
          <a:p>
            <a:r>
              <a:rPr lang="ru-RU" dirty="0" err="1" smtClean="0"/>
              <a:t>Здобувши</a:t>
            </a:r>
            <a:r>
              <a:rPr lang="ru-RU" dirty="0" smtClean="0"/>
              <a:t> ряд </a:t>
            </a:r>
            <a:r>
              <a:rPr lang="ru-RU" dirty="0" err="1" smtClean="0"/>
              <a:t>блискучих</a:t>
            </a:r>
            <a:r>
              <a:rPr lang="ru-RU" dirty="0" smtClean="0"/>
              <a:t> перемог над </a:t>
            </a:r>
            <a:r>
              <a:rPr lang="ru-RU" dirty="0" err="1" smtClean="0"/>
              <a:t>роз'єднаними</a:t>
            </a:r>
            <a:r>
              <a:rPr lang="ru-RU" dirty="0" smtClean="0"/>
              <a:t> </a:t>
            </a:r>
            <a:r>
              <a:rPr lang="ru-RU" dirty="0" err="1" smtClean="0"/>
              <a:t>військовими</a:t>
            </a:r>
            <a:r>
              <a:rPr lang="ru-RU" dirty="0" smtClean="0"/>
              <a:t> силами </a:t>
            </a:r>
            <a:r>
              <a:rPr lang="ru-RU" dirty="0" err="1" smtClean="0"/>
              <a:t>пенджабських</a:t>
            </a:r>
            <a:r>
              <a:rPr lang="ru-RU" dirty="0" smtClean="0"/>
              <a:t> </a:t>
            </a:r>
            <a:r>
              <a:rPr lang="ru-RU" dirty="0" err="1" smtClean="0"/>
              <a:t>князівств</a:t>
            </a:r>
            <a:r>
              <a:rPr lang="ru-RU" dirty="0" smtClean="0"/>
              <a:t>, </a:t>
            </a:r>
            <a:r>
              <a:rPr lang="ru-RU" dirty="0" err="1" smtClean="0"/>
              <a:t>армія</a:t>
            </a:r>
            <a:r>
              <a:rPr lang="ru-RU" dirty="0" smtClean="0"/>
              <a:t> Александра </a:t>
            </a:r>
            <a:r>
              <a:rPr lang="ru-RU" dirty="0" err="1" smtClean="0"/>
              <a:t>Македонського</a:t>
            </a:r>
            <a:r>
              <a:rPr lang="ru-RU" dirty="0" smtClean="0"/>
              <a:t> </a:t>
            </a:r>
            <a:r>
              <a:rPr lang="ru-RU" dirty="0" err="1" smtClean="0"/>
              <a:t>дійшла</a:t>
            </a:r>
            <a:r>
              <a:rPr lang="ru-RU" dirty="0" smtClean="0"/>
              <a:t> до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Гіфазис</a:t>
            </a:r>
            <a:r>
              <a:rPr lang="ru-RU" dirty="0" smtClean="0"/>
              <a:t>. </a:t>
            </a:r>
            <a:r>
              <a:rPr lang="ru-RU" dirty="0" err="1" smtClean="0"/>
              <a:t>Воїни</a:t>
            </a:r>
            <a:r>
              <a:rPr lang="ru-RU" dirty="0" smtClean="0"/>
              <a:t> Александра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по саму </a:t>
            </a:r>
            <a:r>
              <a:rPr lang="ru-RU" dirty="0" err="1" smtClean="0"/>
              <a:t>зав'язку</a:t>
            </a:r>
            <a:r>
              <a:rPr lang="ru-RU" dirty="0" smtClean="0"/>
              <a:t> </a:t>
            </a:r>
            <a:r>
              <a:rPr lang="ru-RU" dirty="0" err="1" smtClean="0"/>
              <a:t>ситі</a:t>
            </a:r>
            <a:r>
              <a:rPr lang="ru-RU" dirty="0" smtClean="0"/>
              <a:t> </a:t>
            </a:r>
            <a:r>
              <a:rPr lang="ru-RU" dirty="0" err="1" smtClean="0"/>
              <a:t>індійською</a:t>
            </a:r>
            <a:r>
              <a:rPr lang="ru-RU" dirty="0" smtClean="0"/>
              <a:t> </a:t>
            </a:r>
            <a:r>
              <a:rPr lang="ru-RU" dirty="0" err="1" smtClean="0"/>
              <a:t>екзотикою</a:t>
            </a:r>
            <a:r>
              <a:rPr lang="ru-RU" dirty="0" smtClean="0"/>
              <a:t>, </a:t>
            </a:r>
            <a:r>
              <a:rPr lang="ru-RU" dirty="0" err="1" smtClean="0"/>
              <a:t>ледве</a:t>
            </a:r>
            <a:r>
              <a:rPr lang="ru-RU" dirty="0" smtClean="0"/>
              <a:t> </a:t>
            </a:r>
            <a:r>
              <a:rPr lang="ru-RU" dirty="0" err="1" smtClean="0"/>
              <a:t>трималися</a:t>
            </a:r>
            <a:r>
              <a:rPr lang="ru-RU" dirty="0" smtClean="0"/>
              <a:t> на ногах </a:t>
            </a:r>
            <a:r>
              <a:rPr lang="ru-RU" dirty="0" err="1" smtClean="0"/>
              <a:t>від</a:t>
            </a:r>
            <a:r>
              <a:rPr lang="ru-RU" dirty="0" smtClean="0"/>
              <a:t> утоми,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гинуло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страшних</a:t>
            </a:r>
            <a:r>
              <a:rPr lang="ru-RU" dirty="0" smtClean="0"/>
              <a:t> </a:t>
            </a:r>
            <a:r>
              <a:rPr lang="ru-RU" dirty="0" err="1" smtClean="0"/>
              <a:t>індійських</a:t>
            </a:r>
            <a:r>
              <a:rPr lang="ru-RU" dirty="0" smtClean="0"/>
              <a:t> кобр. </a:t>
            </a:r>
            <a:r>
              <a:rPr lang="ru-RU" dirty="0" err="1" smtClean="0"/>
              <a:t>Гнітюче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справляли на них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тропічні</a:t>
            </a:r>
            <a:r>
              <a:rPr lang="ru-RU" dirty="0" smtClean="0"/>
              <a:t> </a:t>
            </a:r>
            <a:r>
              <a:rPr lang="ru-RU" dirty="0" err="1" smtClean="0"/>
              <a:t>зливи</a:t>
            </a:r>
            <a:r>
              <a:rPr lang="ru-RU" dirty="0" smtClean="0"/>
              <a:t>, сезон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розпалі</a:t>
            </a:r>
            <a:r>
              <a:rPr lang="ru-RU" dirty="0" smtClean="0"/>
              <a:t>.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бойового</a:t>
            </a:r>
            <a:r>
              <a:rPr lang="ru-RU" dirty="0" smtClean="0"/>
              <a:t> духу в них </a:t>
            </a:r>
            <a:r>
              <a:rPr lang="ru-RU" dirty="0" err="1" smtClean="0"/>
              <a:t>вивітрились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звісткою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долині</a:t>
            </a:r>
            <a:r>
              <a:rPr lang="ru-RU" dirty="0" smtClean="0"/>
              <a:t> Гангу на них </a:t>
            </a:r>
            <a:r>
              <a:rPr lang="ru-RU" dirty="0" err="1" smtClean="0"/>
              <a:t>чекає</a:t>
            </a:r>
            <a:r>
              <a:rPr lang="ru-RU" dirty="0" smtClean="0"/>
              <a:t> </a:t>
            </a:r>
            <a:r>
              <a:rPr lang="ru-RU" dirty="0" err="1" smtClean="0"/>
              <a:t>півмільйонна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Нандів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воїни</a:t>
            </a:r>
            <a:r>
              <a:rPr lang="ru-RU" dirty="0" smtClean="0"/>
              <a:t> категорично </a:t>
            </a:r>
            <a:r>
              <a:rPr lang="ru-RU" dirty="0" err="1" smtClean="0"/>
              <a:t>зажадали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повернули в </a:t>
            </a:r>
            <a:r>
              <a:rPr lang="ru-RU" dirty="0" err="1" smtClean="0"/>
              <a:t>рідні</a:t>
            </a:r>
            <a:r>
              <a:rPr lang="ru-RU" dirty="0" smtClean="0"/>
              <a:t> </a:t>
            </a:r>
            <a:r>
              <a:rPr lang="ru-RU" dirty="0" err="1" smtClean="0"/>
              <a:t>краї</a:t>
            </a:r>
            <a:r>
              <a:rPr lang="ru-RU" dirty="0" smtClean="0"/>
              <a:t>.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непростій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Александр </a:t>
            </a:r>
            <a:r>
              <a:rPr lang="ru-RU" dirty="0" err="1" smtClean="0"/>
              <a:t>Македонський</a:t>
            </a:r>
            <a:r>
              <a:rPr lang="ru-RU" dirty="0" smtClean="0"/>
              <a:t>, як </a:t>
            </a:r>
            <a:r>
              <a:rPr lang="ru-RU" dirty="0" err="1" smtClean="0"/>
              <a:t>пишуть</a:t>
            </a:r>
            <a:r>
              <a:rPr lang="ru-RU" dirty="0" smtClean="0"/>
              <a:t> </a:t>
            </a:r>
            <a:r>
              <a:rPr lang="ru-RU" dirty="0" err="1" smtClean="0"/>
              <a:t>історики</a:t>
            </a:r>
            <a:r>
              <a:rPr lang="ru-RU" dirty="0" smtClean="0"/>
              <a:t>,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найпочеснішу</a:t>
            </a:r>
            <a:r>
              <a:rPr lang="ru-RU" dirty="0" smtClean="0"/>
              <a:t> перемогу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- </a:t>
            </a:r>
            <a:r>
              <a:rPr lang="ru-RU" dirty="0" err="1" smtClean="0"/>
              <a:t>переміг</a:t>
            </a:r>
            <a:r>
              <a:rPr lang="ru-RU" dirty="0" smtClean="0"/>
              <a:t> самого себе, </a:t>
            </a:r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маячної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завоювати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обійтися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половиною. </a:t>
            </a:r>
            <a:r>
              <a:rPr lang="ru-RU" dirty="0" err="1" smtClean="0"/>
              <a:t>Греко-македонці</a:t>
            </a:r>
            <a:r>
              <a:rPr lang="ru-RU" dirty="0" smtClean="0"/>
              <a:t> сушею </a:t>
            </a:r>
            <a:r>
              <a:rPr lang="ru-RU" dirty="0" err="1" smtClean="0"/>
              <a:t>і</a:t>
            </a:r>
            <a:r>
              <a:rPr lang="ru-RU" dirty="0" smtClean="0"/>
              <a:t> морем </a:t>
            </a:r>
            <a:r>
              <a:rPr lang="ru-RU" dirty="0" err="1" smtClean="0"/>
              <a:t>повернулися</a:t>
            </a:r>
            <a:r>
              <a:rPr lang="ru-RU" dirty="0" smtClean="0"/>
              <a:t> </a:t>
            </a:r>
            <a:r>
              <a:rPr lang="ru-RU" dirty="0" err="1" smtClean="0"/>
              <a:t>додому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 полководця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У планах Олександра був також похід в Аравію, але у віці 33 років він помер від малярії. Вже через два роки між полководцями Олександра почалась боротьба, й імперія розпалася на частини. 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Фото Олександра Македонського</a:t>
            </a:r>
            <a:endParaRPr lang="ru-RU" dirty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887680" cy="33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43050"/>
            <a:ext cx="273600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27648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244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Олексанр Македонський</vt:lpstr>
      <vt:lpstr>Цар і Полководець</vt:lpstr>
      <vt:lpstr>Індійський похід Олександра Македонського</vt:lpstr>
      <vt:lpstr>Смерть полководця</vt:lpstr>
      <vt:lpstr>Фото Олександра Македонського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2015-01-27T19:07:52Z</dcterms:modified>
</cp:coreProperties>
</file>