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Самые красивые грибы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Грибы – удивительно царство живой природы. Его представители сочетают в себе признаки растений и животных. Всего в мире различают от 1,5 до 5 миллионов видов грибов. Ниже вы найдете наиболее красивые и интересные из них.</a:t>
            </a: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smtClean="0"/>
              <a:t>Коралловый гриб (Clavulinopsis corallinorosacea) очень похож на настоящие морские кораллы и по форме, и по цвету (оранжевый, желтый или красный). Встречаются в старых лесах.</a:t>
            </a:r>
            <a:endParaRPr lang="ru-RU" sz="2000"/>
          </a:p>
        </p:txBody>
      </p:sp>
      <p:pic>
        <p:nvPicPr>
          <p:cNvPr id="4" name="Содержимое 3" descr="re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6336704" cy="5069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smtClean="0"/>
              <a:t>Дождевик коричневый (Lycoperdon umbrinum) имеет шарообразную форму. Растет в Китае, Европе и Северной Америке. Споры образуются внутри тела.</a:t>
            </a:r>
            <a:endParaRPr lang="ru-RU" sz="2000"/>
          </a:p>
        </p:txBody>
      </p:sp>
      <p:pic>
        <p:nvPicPr>
          <p:cNvPr id="4" name="Содержимое 3" descr="brown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6632"/>
            <a:ext cx="7349410" cy="489654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Цезарский гриб (старое название «болетус») впервые описал Джованни Антонио Скополи в 1772 году. Он имеет характерную шляпку оранжевого цвета, желтые спороносные пластинки и ножку. Вкусовые качества этого гриба превосходны. Он был частым гостем на столе правителей Римской империи.</a:t>
            </a:r>
            <a:endParaRPr lang="ru-RU" sz="2000"/>
          </a:p>
        </p:txBody>
      </p:sp>
      <p:pic>
        <p:nvPicPr>
          <p:cNvPr id="4" name="Содержимое 3" descr="ltbrown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3394472" cy="45259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Mycena interrupta – гриб со шляпкой ярко-голубого цвета, которая после дождя становится липкой и скользкой. Ее диаметр достигает максимум двух сантиметров. Произрастает в Австралии, Новой Зеландии, Чили и Новой Каледонии.</a:t>
            </a:r>
            <a:endParaRPr lang="ru-RU" sz="2000"/>
          </a:p>
        </p:txBody>
      </p:sp>
      <p:pic>
        <p:nvPicPr>
          <p:cNvPr id="4" name="Содержимое 3" descr="blue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6632"/>
            <a:ext cx="7704856" cy="522004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smtClean="0"/>
              <a:t>Ксантория элегантная (Xanthoria elegans) растет на камнях, зачастую рядом с птичьими насестами или норками грызунов. Каждый год увеличивается всего на 0,5 миллиметров.</a:t>
            </a:r>
            <a:endParaRPr lang="ru-RU" sz="2000"/>
          </a:p>
        </p:txBody>
      </p:sp>
      <p:pic>
        <p:nvPicPr>
          <p:cNvPr id="4" name="Содержимое 3" descr="spl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412797" cy="480959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smtClean="0"/>
              <a:t>Сморчок конический (Morchella conica) особенно ценят французы. Имеет весьма приятный вкус и специфическую внешность, напоминающую соты.</a:t>
            </a:r>
            <a:endParaRPr lang="ru-RU" sz="2000"/>
          </a:p>
        </p:txBody>
      </p:sp>
      <p:pic>
        <p:nvPicPr>
          <p:cNvPr id="4" name="Содержимое 3" descr="brown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6632"/>
            <a:ext cx="3666844" cy="48972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Мухомор красный (Amanita muscaria) – один из самых известных и легко узнаваемых грибов, благодаря красной шляпке с белыми точечками. Считается ядовитым, но в некоторых странах Европы, Азии и Северной Америки его употребляют в пищу. Обладает галлюциногенными свойствами из-за высокого содержания мусцимола.</a:t>
            </a:r>
            <a:endParaRPr lang="ru-RU" sz="2000"/>
          </a:p>
        </p:txBody>
      </p:sp>
      <p:pic>
        <p:nvPicPr>
          <p:cNvPr id="4" name="Содержимое 3" descr="myx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7092280" cy="4725231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u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5616624" cy="4212469"/>
          </a:xfrm>
        </p:spPr>
      </p:pic>
      <p:sp>
        <p:nvSpPr>
          <p:cNvPr id="5" name="TextBox 4"/>
          <p:cNvSpPr txBox="1"/>
          <p:nvPr/>
        </p:nvSpPr>
        <p:spPr>
          <a:xfrm>
            <a:off x="971600" y="4272677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На территории Северной Америки, Восточной Азии и Центральной Америки довольно часто можно встретить млечник голубой (Lactarius indigo). Молодые грибы этого вида имеют темно-синий цвет, а старые представители – сине-серый. Если гриб поломать, то выделится молочко голубоватого цвета. Млечник голубой съедобен. Его легко можно приобрести на сельских рынках в Мексике, Гватемале и Китае. Размеры этого гриба также привлекают внимание: шляпка от 5 до 15 см, ножка – 2-8 см в высоту и 1-2,5 см в толщину.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smtClean="0"/>
              <a:t>Панеллюс вида Panellus stipticus распространен в Азии, Австралии, Европе и Северной Америке. Растет группами на бревнах, пнях и стволах лиственных деревьев. Относится к биолюминесцентному виду грибов.</a:t>
            </a:r>
            <a:endParaRPr lang="ru-RU" sz="2400"/>
          </a:p>
        </p:txBody>
      </p:sp>
      <p:pic>
        <p:nvPicPr>
          <p:cNvPr id="4" name="Содержимое 3" descr="gree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728217" cy="381642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Дрожалка оранжевая (Tremella mesenterica) растет на мертвых деревьях или недавно упавших ветках. Появляется после дождя в разломах древесной коры. Имеет желатиновое оранжево-желтое тело с многочисленными извилинами, липкое на ощупь. Через пару дней после окончания дождя гриб полностью ссыхается и выглядит как сморщенная масса или тонкая сухая пленка. Но стоит вновь выпасть осадкам, как гриб снова обретает свой первоначальный привлекательный вид. Дрожалка оранжевая съедобна, но абсолютна безвкусна.</a:t>
            </a:r>
            <a:endParaRPr lang="ru-RU" sz="2000"/>
          </a:p>
        </p:txBody>
      </p:sp>
      <p:pic>
        <p:nvPicPr>
          <p:cNvPr id="4" name="Содержимое 3" descr="yellow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7713" y="0"/>
            <a:ext cx="3224749" cy="45259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Родотус (Rhodotus palmatus) занесен в Красную книгу. Этот единственный представитель рода в семействе Physalacriaceae редко встречается в восточной части Северной Америки, в северной Африке, Европе и Азии. Растет на пнях и бревнах гниющих деревьев твердых сортов.</a:t>
            </a:r>
            <a:endParaRPr lang="ru-RU" sz="2000"/>
          </a:p>
        </p:txBody>
      </p:sp>
      <p:pic>
        <p:nvPicPr>
          <p:cNvPr id="4" name="Содержимое 3" descr="r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6632"/>
            <a:ext cx="5820139" cy="4365104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Клавария бледно-бурая (Clavaria zollingeri) имеет трубообразное фиолетовое или розовато-сиреневое тело, вырастающее до 10 см в высоту и 7 см в ширину. Часто встречающий представитель этого царства живой природы. Произрастает на земле. Это сапробный вид грибов, он поглощает питательные вещества, расщепляя органическое вещество.</a:t>
            </a:r>
            <a:endParaRPr lang="ru-RU" sz="2000"/>
          </a:p>
        </p:txBody>
      </p:sp>
      <p:pic>
        <p:nvPicPr>
          <p:cNvPr id="4" name="Содержимое 3" descr="purpl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6632"/>
            <a:ext cx="5064015" cy="45259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smtClean="0"/>
              <a:t>Звездовик мешковидный (Geastrum saccatum). В Бразилии его называют «звезда земли» за характерный внешний вид. На вкус горький. Произрастает на загнивающих деревьях в Северной Америке и Европе.</a:t>
            </a:r>
            <a:endParaRPr lang="ru-RU" sz="2000"/>
          </a:p>
        </p:txBody>
      </p:sp>
      <p:pic>
        <p:nvPicPr>
          <p:cNvPr id="4" name="Содержимое 3" descr="brow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7241342" cy="482453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Трутовик чешуйчатый (Polyporus squamosus) – один из самых часто встречаемых грибов на территории Северной Америки, Австралии, Азии и Европы. Он вызывает белую гниль на деревьях твердой породы. Согласно древнегреческим легендам, на этих грибах ездили лесные нимфы – дриады.</a:t>
            </a:r>
            <a:endParaRPr lang="ru-RU" sz="2000"/>
          </a:p>
        </p:txBody>
      </p:sp>
      <p:pic>
        <p:nvPicPr>
          <p:cNvPr id="4" name="Содержимое 3" descr="brow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16393" cy="5112295"/>
          </a:xfrm>
        </p:spPr>
      </p:pic>
    </p:spTree>
  </p:cSld>
  <p:clrMapOvr>
    <a:masterClrMapping/>
  </p:clrMapOvr>
  <p:transition spd="med" advTm="1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smtClean="0"/>
              <a:t>Aseroe rubra или морской анемон. Его легко узнать по форме (в виде звезды) и специфическому неприятному запаху гнили. Этот «аромат» особо привлекателен для мух. Растет в садах на лесной подстилке и в травянистых местностях.</a:t>
            </a:r>
            <a:endParaRPr lang="ru-RU" sz="2000"/>
          </a:p>
        </p:txBody>
      </p:sp>
      <p:pic>
        <p:nvPicPr>
          <p:cNvPr id="4" name="Содержимое 3" descr="redste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779" y="260350"/>
            <a:ext cx="6034617" cy="45259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688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Самые красивые грибы</vt:lpstr>
      <vt:lpstr>Слайд 2</vt:lpstr>
      <vt:lpstr>Панеллюс вида Panellus stipticus распространен в Азии, Австралии, Европе и Северной Америке. Растет группами на бревнах, пнях и стволах лиственных деревьев. Относится к биолюминесцентному виду грибов.</vt:lpstr>
      <vt:lpstr>Дрожалка оранжевая (Tremella mesenterica) растет на мертвых деревьях или недавно упавших ветках. Появляется после дождя в разломах древесной коры. Имеет желатиновое оранжево-желтое тело с многочисленными извилинами, липкое на ощупь. Через пару дней после окончания дождя гриб полностью ссыхается и выглядит как сморщенная масса или тонкая сухая пленка. Но стоит вновь выпасть осадкам, как гриб снова обретает свой первоначальный привлекательный вид. Дрожалка оранжевая съедобна, но абсолютна безвкусна.</vt:lpstr>
      <vt:lpstr>Родотус (Rhodotus palmatus) занесен в Красную книгу. Этот единственный представитель рода в семействе Physalacriaceae редко встречается в восточной части Северной Америки, в северной Африке, Европе и Азии. Растет на пнях и бревнах гниющих деревьев твердых сортов.</vt:lpstr>
      <vt:lpstr>Клавария бледно-бурая (Clavaria zollingeri) имеет трубообразное фиолетовое или розовато-сиреневое тело, вырастающее до 10 см в высоту и 7 см в ширину. Часто встречающий представитель этого царства живой природы. Произрастает на земле. Это сапробный вид грибов, он поглощает питательные вещества, расщепляя органическое вещество.</vt:lpstr>
      <vt:lpstr>Звездовик мешковидный (Geastrum saccatum). В Бразилии его называют «звезда земли» за характерный внешний вид. На вкус горький. Произрастает на загнивающих деревьях в Северной Америке и Европе.</vt:lpstr>
      <vt:lpstr>Трутовик чешуйчатый (Polyporus squamosus) – один из самых часто встречаемых грибов на территории Северной Америки, Австралии, Азии и Европы. Он вызывает белую гниль на деревьях твердой породы. Согласно древнегреческим легендам, на этих грибах ездили лесные нимфы – дриады.</vt:lpstr>
      <vt:lpstr>Aseroe rubra или морской анемон. Его легко узнать по форме (в виде звезды) и специфическому неприятному запаху гнили. Этот «аромат» особо привлекателен для мух. Растет в садах на лесной подстилке и в травянистых местностях.</vt:lpstr>
      <vt:lpstr>Коралловый гриб (Clavulinopsis corallinorosacea) очень похож на настоящие морские кораллы и по форме, и по цвету (оранжевый, желтый или красный). Встречаются в старых лесах.</vt:lpstr>
      <vt:lpstr>Дождевик коричневый (Lycoperdon umbrinum) имеет шарообразную форму. Растет в Китае, Европе и Северной Америке. Споры образуются внутри тела.</vt:lpstr>
      <vt:lpstr>Цезарский гриб (старое название «болетус») впервые описал Джованни Антонио Скополи в 1772 году. Он имеет характерную шляпку оранжевого цвета, желтые спороносные пластинки и ножку. Вкусовые качества этого гриба превосходны. Он был частым гостем на столе правителей Римской империи.</vt:lpstr>
      <vt:lpstr>Mycena interrupta – гриб со шляпкой ярко-голубого цвета, которая после дождя становится липкой и скользкой. Ее диаметр достигает максимум двух сантиметров. Произрастает в Австралии, Новой Зеландии, Чили и Новой Каледонии.</vt:lpstr>
      <vt:lpstr>Ксантория элегантная (Xanthoria elegans) растет на камнях, зачастую рядом с птичьими насестами или норками грызунов. Каждый год увеличивается всего на 0,5 миллиметров.</vt:lpstr>
      <vt:lpstr>Сморчок конический (Morchella conica) особенно ценят французы. Имеет весьма приятный вкус и специфическую внешность, напоминающую соты.</vt:lpstr>
      <vt:lpstr>Мухомор красный (Amanita muscaria) – один из самых известных и легко узнаваемых грибов, благодаря красной шляпке с белыми точечками. Считается ядовитым, но в некоторых странах Европы, Азии и Северной Америки его употребляют в пищу. Обладает галлюциногенными свойствами из-за высокого содержания мусцимола.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грибы</dc:title>
  <dc:creator>Администратор</dc:creator>
  <cp:lastModifiedBy>BEST</cp:lastModifiedBy>
  <cp:revision>3</cp:revision>
  <dcterms:created xsi:type="dcterms:W3CDTF">2013-12-19T17:41:13Z</dcterms:created>
  <dcterms:modified xsi:type="dcterms:W3CDTF">2013-12-19T18:09:58Z</dcterms:modified>
</cp:coreProperties>
</file>