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59632" y="1556792"/>
            <a:ext cx="7344816" cy="1224136"/>
          </a:xfrm>
        </p:spPr>
        <p:txBody>
          <a:bodyPr>
            <a:noAutofit/>
          </a:bodyPr>
          <a:lstStyle/>
          <a:p>
            <a:pPr algn="ctr"/>
            <a:r>
              <a:rPr lang="ru-RU" sz="6000" dirty="0" err="1"/>
              <a:t>Інтерференція</a:t>
            </a:r>
            <a:r>
              <a:rPr lang="ru-RU" sz="6000" dirty="0"/>
              <a:t> </a:t>
            </a:r>
            <a:r>
              <a:rPr lang="ru-RU" sz="6000" dirty="0" err="1" smtClean="0"/>
              <a:t>світла</a:t>
            </a:r>
            <a:endParaRPr lang="ru-RU" sz="6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868144" y="4437112"/>
            <a:ext cx="305983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 err="1"/>
              <a:t>Виконала</a:t>
            </a:r>
            <a:endParaRPr lang="ru-RU" sz="2400" dirty="0"/>
          </a:p>
          <a:p>
            <a:pPr algn="r"/>
            <a:r>
              <a:rPr lang="ru-RU" sz="2400" dirty="0" err="1"/>
              <a:t>Учениця</a:t>
            </a:r>
            <a:r>
              <a:rPr lang="ru-RU" sz="2400" dirty="0"/>
              <a:t> 11-А </a:t>
            </a:r>
            <a:r>
              <a:rPr lang="ru-RU" sz="2400" dirty="0" err="1"/>
              <a:t>класу</a:t>
            </a:r>
            <a:endParaRPr lang="ru-RU" sz="2400" dirty="0"/>
          </a:p>
          <a:p>
            <a:pPr algn="r"/>
            <a:r>
              <a:rPr lang="ru-RU" sz="2400" dirty="0"/>
              <a:t>ХЗОШ №168</a:t>
            </a:r>
          </a:p>
          <a:p>
            <a:pPr algn="r"/>
            <a:r>
              <a:rPr lang="ru-RU" sz="2400" dirty="0" err="1"/>
              <a:t>Бєлікова</a:t>
            </a:r>
            <a:r>
              <a:rPr lang="ru-RU" sz="2400" dirty="0"/>
              <a:t> </a:t>
            </a:r>
            <a:r>
              <a:rPr lang="ru-RU" sz="2400" dirty="0" err="1"/>
              <a:t>Юлія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625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5"/>
            <a:ext cx="33123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товщини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відіграє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повітряний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прошарок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лінзою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великою фокусною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відстанню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плоско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паралельною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пластинкою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інтерференційну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картину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кільцями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Ньютона.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6093296"/>
            <a:ext cx="3361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Ньютона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231499"/>
            <a:ext cx="4427959" cy="6375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84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Радіуси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Ньютона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відбитому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3920" y="1124744"/>
            <a:ext cx="40960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номер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кільця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-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радіус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кривизни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Радіуси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Ньютона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відбитому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Радіуси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Ньютона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прохідному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Радіуси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Ньютона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прохідному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кілець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Ньютона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радіус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кривизни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лінзи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довжину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017" y="476672"/>
            <a:ext cx="3276600" cy="11239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234" y="1979538"/>
            <a:ext cx="4448175" cy="8953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1" y="3032111"/>
            <a:ext cx="2154127" cy="78901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6654" y="4077072"/>
            <a:ext cx="4305300" cy="8477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5373216"/>
            <a:ext cx="4238625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319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інтерференції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точного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довжин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заломлення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швидкості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16016" y="52292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Прилади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 </a:t>
            </a:r>
            <a:r>
              <a:rPr lang="ru-RU" dirty="0" err="1"/>
              <a:t>інтерференції</a:t>
            </a:r>
            <a:r>
              <a:rPr lang="ru-RU" dirty="0"/>
              <a:t> для </a:t>
            </a:r>
            <a:r>
              <a:rPr lang="ru-RU" dirty="0" err="1"/>
              <a:t>оптичних</a:t>
            </a:r>
            <a:r>
              <a:rPr lang="ru-RU" dirty="0"/>
              <a:t> </a:t>
            </a:r>
            <a:r>
              <a:rPr lang="ru-RU" dirty="0" err="1"/>
              <a:t>вимірів</a:t>
            </a:r>
            <a:r>
              <a:rPr lang="ru-RU" dirty="0"/>
              <a:t>, </a:t>
            </a:r>
            <a:r>
              <a:rPr lang="ru-RU" dirty="0" err="1"/>
              <a:t>називаються</a:t>
            </a:r>
            <a:r>
              <a:rPr lang="ru-RU" dirty="0"/>
              <a:t> </a:t>
            </a:r>
            <a:r>
              <a:rPr lang="ru-RU" dirty="0" err="1"/>
              <a:t>інтерферометрами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700" y="260648"/>
            <a:ext cx="4824536" cy="41539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565632"/>
            <a:ext cx="4104456" cy="308953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3" y="2170584"/>
            <a:ext cx="2428875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70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332656"/>
            <a:ext cx="59586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Інтерференція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Мильній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Бульбашці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05" y="1052736"/>
            <a:ext cx="8255000" cy="532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20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47864" y="332656"/>
            <a:ext cx="22120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Інтерференція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836712"/>
            <a:ext cx="31683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Інтерференція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накладання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призводить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послаблення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ділянках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Інтерференцією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суперпозицію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йдуть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когерентних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приводить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перерозподілу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731" y="707803"/>
            <a:ext cx="5400600" cy="529094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220072" y="6042680"/>
            <a:ext cx="26863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Інтерференційна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картина</a:t>
            </a:r>
          </a:p>
        </p:txBody>
      </p:sp>
    </p:spTree>
    <p:extLst>
      <p:ext uri="{BB962C8B-B14F-4D97-AF65-F5344CB8AC3E}">
        <p14:creationId xmlns:p14="http://schemas.microsoft.com/office/powerpoint/2010/main" val="3914410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030" y="2132856"/>
            <a:ext cx="5737313" cy="44641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2" y="382013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Когерентними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випромінюють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ω1 = ω2; </a:t>
            </a:r>
          </a:p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випромінюють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поляризації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інтерферуючі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часі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фаз.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060848"/>
            <a:ext cx="27363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Інтерференція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інтерференційною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картиною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чергуванням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смуг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максимумів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мінімумів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стабільності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інтерференційної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суперпозиція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когерентних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9027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37444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Когерентні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отримують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розділивши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випромінюється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 на два пучки,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заломлений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відбитий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628" y="404664"/>
            <a:ext cx="4681688" cy="613176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3508" y="5768389"/>
            <a:ext cx="4104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Юнга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когерентних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27441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2128" y="260648"/>
            <a:ext cx="826432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Оптичною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довжиною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називають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вакуумі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пройдений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той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довжина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добутку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довжини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заломлення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098441" y="2279975"/>
            <a:ext cx="758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 = </a:t>
            </a:r>
            <a:r>
              <a:rPr lang="en-US" dirty="0" err="1"/>
              <a:t>nl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3212976"/>
            <a:ext cx="76774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променів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оптичних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довжин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шляху:</a:t>
            </a:r>
          </a:p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 =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L1 – L2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.’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фаз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Δφ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інтерферуючих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променів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пропорційна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оптичній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ходу</a:t>
            </a:r>
          </a:p>
          <a:p>
            <a:pPr algn="ctr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Δφ = 2π∙Δ/λ.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34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63184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Максимум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інтерференційній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картині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тих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оптична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різниця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ходу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інтерферуючих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променів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парному числу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півхвиль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 = ±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 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= 0,1,2,…).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Мінімум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інтенсивності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спостерігається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оптичній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різниці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ходу,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дорівнює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непарному числу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півхвиль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 = ±(2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k+1)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λ/2.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212976"/>
            <a:ext cx="3320256" cy="3320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068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70451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Інтерференційні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смуги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нахилу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відбиванні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розсіяного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двох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поверхонь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тонкої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плоскопаралельної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пластинки.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Смуги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нахилу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локалізовані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нескінченості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екрані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фокусуючи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лінза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5974132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Смуги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нахилу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8821"/>
            <a:ext cx="6615774" cy="548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216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Оптична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різниця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ходу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світлових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відбиванні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монохроматичного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тонкої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плівки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436510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товщина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плівки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заломлення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плівки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– кут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падіння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λ/2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довжини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хвилі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відбиванні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густого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132856"/>
            <a:ext cx="5184576" cy="1778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64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03936"/>
            <a:ext cx="33123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Смуги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товщини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спостерігаються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освітленні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тонкої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товщиною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паралельним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пучком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Смуги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товщини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локалізовані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поблизу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16124" y="6209072"/>
            <a:ext cx="2395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Смуги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товщини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298246"/>
            <a:ext cx="5322168" cy="628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506809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34</TotalTime>
  <Words>522</Words>
  <Application>Microsoft Office PowerPoint</Application>
  <PresentationFormat>Экран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Паркет</vt:lpstr>
      <vt:lpstr>Інтерференція світла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Інтерференція хвиль. Дифракція світла</dc:title>
  <dc:creator>Администратор</dc:creator>
  <cp:lastModifiedBy>Пользователь Windows</cp:lastModifiedBy>
  <cp:revision>6</cp:revision>
  <dcterms:created xsi:type="dcterms:W3CDTF">2014-02-20T23:53:41Z</dcterms:created>
  <dcterms:modified xsi:type="dcterms:W3CDTF">2014-02-21T00:39:03Z</dcterms:modified>
</cp:coreProperties>
</file>