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95000">
              <a:schemeClr val="tx2">
                <a:lumMod val="40000"/>
                <a:lumOff val="60000"/>
                <a:alpha val="97000"/>
              </a:schemeClr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Інтернет етикет.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Нетикет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</a:t>
            </a:r>
            <a:r>
              <a:rPr lang="uk-UA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ідготувала</a:t>
            </a:r>
            <a:r>
              <a:rPr lang="uk-UA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учениця 10 класу </a:t>
            </a:r>
            <a:br>
              <a:rPr lang="uk-UA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Хижняк Тетяна 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859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 наш час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можливостей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для спілкування стало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незмірно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більше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навіть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ніж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якихось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двадцять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тому - мобільний зв'язок, інтернет, але загальноприйняті правила спілкування між людьми, як і раніше залишаються досить значущою частиною спілкування, тому що найчастіше етикет - єдина можливість для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створенная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нормальних, добрих взаємин між людьми</a:t>
            </a:r>
            <a:endParaRPr lang="ru-RU" sz="2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30888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Мережа Інтернет надала людям простий, зручний у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використанні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та 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відносно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дешевий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засіб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спілкування. але в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кожної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медалі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своя 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обернена</a:t>
            </a:r>
            <a:r>
              <a:rPr lang="ru-RU" sz="2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сторона.</a:t>
            </a:r>
            <a:endParaRPr lang="ru-RU" sz="2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3213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214290"/>
            <a:ext cx="4040188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Переваги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000108"/>
            <a:ext cx="4040188" cy="5126055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Можливість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спілкуватися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незалежно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географічного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місцезнаходження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співрозмовника</a:t>
            </a:r>
            <a:endParaRPr lang="ru-RU" sz="20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Відносно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дешевий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спосіб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спілкування</a:t>
            </a: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Можливість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швидко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отримати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корисну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інформацію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поради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тощо</a:t>
            </a:r>
            <a:endParaRPr lang="ru-RU" sz="20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Можливість спілкування не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виходячи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з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дому</a:t>
            </a: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Можливість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обміну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інформацією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в текстовому,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аудіо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відео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форматі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тощо</a:t>
            </a:r>
            <a:endParaRPr lang="ru-RU" sz="20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214291"/>
            <a:ext cx="4041775" cy="6429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Недоліки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000108"/>
            <a:ext cx="4041775" cy="5126055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Спілкуваня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втрачає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емоційну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окрасу: не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виразити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свої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почуття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допомогою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голосу,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міміки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жестів</a:t>
            </a:r>
            <a:endParaRPr lang="ru-RU" sz="20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Часте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незнання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справжнього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обличчя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співрозмовника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особи</a:t>
            </a: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Можливість бути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обманутим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фінансові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махінації</a:t>
            </a:r>
            <a:endParaRPr lang="ru-RU" sz="20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Можлива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марна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трата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власного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часу</a:t>
            </a:r>
          </a:p>
          <a:p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Образи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грубощі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власну</a:t>
            </a:r>
            <a:r>
              <a:rPr lang="ru-RU" sz="20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адресу</a:t>
            </a:r>
            <a:endParaRPr lang="ru-RU" sz="20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50919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 «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території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Інтернету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сформувалися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свої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правила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поведінки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певні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традиції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своєрідна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культура спілкування, що має 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назву</a:t>
            </a:r>
            <a:r>
              <a:rPr lang="ru-RU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нетикет</a:t>
            </a:r>
            <a:r>
              <a:rPr lang="ru-RU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2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0234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Найчастіше </a:t>
            </a:r>
            <a:r>
              <a:rPr lang="ru-RU" sz="2400" dirty="0" smtClean="0"/>
              <a:t>під</a:t>
            </a:r>
            <a:r>
              <a:rPr lang="ru-RU" sz="2400" dirty="0" smtClean="0"/>
              <a:t> </a:t>
            </a:r>
            <a:r>
              <a:rPr lang="ru-RU" sz="2400" dirty="0" smtClean="0"/>
              <a:t>порушенням</a:t>
            </a:r>
            <a:r>
              <a:rPr lang="ru-RU" sz="2400" dirty="0" smtClean="0"/>
              <a:t> </a:t>
            </a:r>
            <a:r>
              <a:rPr lang="ru-RU" sz="2400" dirty="0" smtClean="0"/>
              <a:t>нетикету</a:t>
            </a:r>
            <a:r>
              <a:rPr lang="ru-RU" sz="2400" dirty="0" smtClean="0"/>
              <a:t> </a:t>
            </a:r>
            <a:r>
              <a:rPr lang="ru-RU" sz="2400" dirty="0" smtClean="0"/>
              <a:t>розуміють</a:t>
            </a:r>
            <a:r>
              <a:rPr lang="ru-RU" sz="2400" dirty="0" smtClean="0"/>
              <a:t> </a:t>
            </a:r>
            <a:r>
              <a:rPr lang="ru-RU" sz="2400" dirty="0" smtClean="0"/>
              <a:t>образи</a:t>
            </a:r>
            <a:r>
              <a:rPr lang="ru-RU" sz="2400" dirty="0" smtClean="0"/>
              <a:t> та </a:t>
            </a:r>
            <a:r>
              <a:rPr lang="ru-RU" sz="2400" dirty="0" smtClean="0"/>
              <a:t>перехід</a:t>
            </a:r>
            <a:r>
              <a:rPr lang="ru-RU" sz="2400" dirty="0" smtClean="0"/>
              <a:t> на </a:t>
            </a:r>
            <a:r>
              <a:rPr lang="ru-RU" sz="2400" dirty="0" smtClean="0"/>
              <a:t>особистості</a:t>
            </a:r>
            <a:r>
              <a:rPr lang="ru-RU" sz="2400" dirty="0" smtClean="0"/>
              <a:t>, </a:t>
            </a:r>
            <a:r>
              <a:rPr lang="ru-RU" sz="2400" dirty="0" smtClean="0"/>
              <a:t>зловмисний</a:t>
            </a:r>
            <a:r>
              <a:rPr lang="ru-RU" sz="2400" dirty="0" smtClean="0"/>
              <a:t> </a:t>
            </a:r>
            <a:r>
              <a:rPr lang="ru-RU" sz="2400" dirty="0" smtClean="0"/>
              <a:t>відступ</a:t>
            </a:r>
            <a:r>
              <a:rPr lang="ru-RU" sz="2400" dirty="0" smtClean="0"/>
              <a:t> </a:t>
            </a:r>
            <a:r>
              <a:rPr lang="ru-RU" sz="2400" dirty="0" smtClean="0"/>
              <a:t>від</a:t>
            </a:r>
            <a:r>
              <a:rPr lang="ru-RU" sz="2400" dirty="0" smtClean="0"/>
              <a:t> теми (</a:t>
            </a:r>
            <a:r>
              <a:rPr lang="ru-RU" sz="2400" dirty="0" smtClean="0"/>
              <a:t>офтопік</a:t>
            </a:r>
            <a:r>
              <a:rPr lang="ru-RU" sz="2400" dirty="0" smtClean="0"/>
              <a:t>),  рекламу, саморекламу у </a:t>
            </a:r>
            <a:r>
              <a:rPr lang="ru-RU" sz="2400" dirty="0" smtClean="0"/>
              <a:t>невідповідних</a:t>
            </a:r>
            <a:r>
              <a:rPr lang="ru-RU" sz="2400" dirty="0" smtClean="0"/>
              <a:t> </a:t>
            </a:r>
            <a:r>
              <a:rPr lang="ru-RU" sz="2400" dirty="0" smtClean="0"/>
              <a:t>місцях</a:t>
            </a:r>
            <a:r>
              <a:rPr lang="ru-RU" sz="2400" dirty="0" smtClean="0"/>
              <a:t>. </a:t>
            </a:r>
            <a:r>
              <a:rPr lang="ru-RU" sz="2400" dirty="0" smtClean="0"/>
              <a:t>Порушеннями</a:t>
            </a:r>
            <a:r>
              <a:rPr lang="ru-RU" sz="2400" dirty="0" smtClean="0"/>
              <a:t>     </a:t>
            </a:r>
            <a:r>
              <a:rPr lang="ru-RU" sz="2400" dirty="0" smtClean="0"/>
              <a:t>нетикету</a:t>
            </a:r>
            <a:r>
              <a:rPr lang="ru-RU" sz="2400" dirty="0" smtClean="0"/>
              <a:t> </a:t>
            </a:r>
            <a:r>
              <a:rPr lang="ru-RU" sz="2400" dirty="0" smtClean="0"/>
              <a:t>можуть</a:t>
            </a:r>
            <a:r>
              <a:rPr lang="ru-RU" sz="2400" dirty="0" smtClean="0"/>
              <a:t> </a:t>
            </a:r>
            <a:r>
              <a:rPr lang="ru-RU" sz="2400" dirty="0" smtClean="0"/>
              <a:t>виявитися</a:t>
            </a:r>
            <a:r>
              <a:rPr lang="ru-RU" sz="2400" dirty="0" smtClean="0"/>
              <a:t> </a:t>
            </a:r>
            <a:r>
              <a:rPr lang="ru-RU" sz="2400" dirty="0" smtClean="0"/>
              <a:t>також</a:t>
            </a:r>
            <a:r>
              <a:rPr lang="ru-RU" sz="2400" dirty="0" smtClean="0"/>
              <a:t> наклеп або </a:t>
            </a:r>
            <a:r>
              <a:rPr lang="ru-RU" sz="2400" dirty="0" smtClean="0"/>
              <a:t>інша</a:t>
            </a:r>
            <a:r>
              <a:rPr lang="ru-RU" sz="2400" dirty="0" smtClean="0"/>
              <a:t> </a:t>
            </a:r>
            <a:r>
              <a:rPr lang="ru-RU" sz="2400" dirty="0" smtClean="0"/>
              <a:t>зловмисна</a:t>
            </a:r>
            <a:r>
              <a:rPr lang="ru-RU" sz="2400" dirty="0" smtClean="0"/>
              <a:t> </a:t>
            </a:r>
            <a:r>
              <a:rPr lang="ru-RU" sz="2400" dirty="0" smtClean="0"/>
              <a:t>дезінформація</a:t>
            </a:r>
            <a:r>
              <a:rPr lang="ru-RU" sz="2400" dirty="0" smtClean="0"/>
              <a:t> чи </a:t>
            </a:r>
            <a:r>
              <a:rPr lang="ru-RU" sz="2400" dirty="0" smtClean="0"/>
              <a:t>плагіат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advTm="28938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        Для </a:t>
            </a:r>
            <a:r>
              <a:rPr lang="ru-RU" sz="2000" dirty="0" smtClean="0"/>
              <a:t>уникнення</a:t>
            </a:r>
            <a:r>
              <a:rPr lang="ru-RU" sz="2000" dirty="0" smtClean="0"/>
              <a:t> </a:t>
            </a:r>
            <a:r>
              <a:rPr lang="ru-RU" sz="2000" dirty="0" smtClean="0"/>
              <a:t>помилок</a:t>
            </a:r>
            <a:r>
              <a:rPr lang="ru-RU" sz="2000" dirty="0" smtClean="0"/>
              <a:t> у </a:t>
            </a:r>
            <a:r>
              <a:rPr lang="ru-RU" sz="2000" dirty="0" smtClean="0"/>
              <a:t>мережі</a:t>
            </a:r>
            <a:r>
              <a:rPr lang="ru-RU" sz="2000" dirty="0" smtClean="0"/>
              <a:t> </a:t>
            </a:r>
            <a:r>
              <a:rPr lang="ru-RU" sz="2000" dirty="0" smtClean="0"/>
              <a:t>необхідно</a:t>
            </a:r>
            <a:r>
              <a:rPr lang="ru-RU" sz="2000" dirty="0" smtClean="0"/>
              <a:t> знати </a:t>
            </a:r>
            <a:r>
              <a:rPr lang="ru-RU" sz="2000" dirty="0" smtClean="0"/>
              <a:t>деякі</a:t>
            </a:r>
            <a:r>
              <a:rPr lang="ru-RU" sz="2000" dirty="0" smtClean="0"/>
              <a:t> </a:t>
            </a:r>
            <a:r>
              <a:rPr lang="ru-RU" sz="2000" dirty="0" smtClean="0"/>
              <a:t>поняття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</a:t>
            </a:r>
            <a:r>
              <a:rPr lang="ru-RU" sz="2000" b="1" dirty="0" smtClean="0"/>
              <a:t>Флейм</a:t>
            </a:r>
            <a:r>
              <a:rPr lang="ru-RU" sz="2000" dirty="0" smtClean="0"/>
              <a:t> – </a:t>
            </a:r>
            <a:r>
              <a:rPr lang="ru-RU" sz="2000" dirty="0" smtClean="0"/>
              <a:t>процес</a:t>
            </a:r>
            <a:r>
              <a:rPr lang="ru-RU" sz="2000" dirty="0" smtClean="0"/>
              <a:t>, що </a:t>
            </a:r>
            <a:r>
              <a:rPr lang="ru-RU" sz="2000" dirty="0" smtClean="0"/>
              <a:t>іноді</a:t>
            </a:r>
            <a:r>
              <a:rPr lang="ru-RU" sz="2000" dirty="0" smtClean="0"/>
              <a:t> </a:t>
            </a:r>
            <a:r>
              <a:rPr lang="ru-RU" sz="2000" dirty="0" smtClean="0"/>
              <a:t>виникає</a:t>
            </a:r>
            <a:r>
              <a:rPr lang="ru-RU" sz="2000" dirty="0" smtClean="0"/>
              <a:t> в </a:t>
            </a:r>
            <a:r>
              <a:rPr lang="ru-RU" sz="2000" dirty="0" smtClean="0"/>
              <a:t>Інтернеті</a:t>
            </a:r>
            <a:r>
              <a:rPr lang="ru-RU" sz="2000" dirty="0" smtClean="0"/>
              <a:t>, «</a:t>
            </a:r>
            <a:r>
              <a:rPr lang="ru-RU" sz="2000" dirty="0" smtClean="0"/>
              <a:t>словесна</a:t>
            </a:r>
            <a:r>
              <a:rPr lang="ru-RU" sz="2000" dirty="0" smtClean="0"/>
              <a:t> </a:t>
            </a:r>
            <a:r>
              <a:rPr lang="ru-RU" sz="2000" dirty="0" smtClean="0"/>
              <a:t>війна</a:t>
            </a:r>
            <a:r>
              <a:rPr lang="ru-RU" sz="2000" dirty="0" smtClean="0"/>
              <a:t>»;</a:t>
            </a:r>
            <a:br>
              <a:rPr lang="ru-RU" sz="2000" dirty="0" smtClean="0"/>
            </a:br>
            <a:r>
              <a:rPr lang="ru-RU" sz="2000" dirty="0" smtClean="0"/>
              <a:t>  </a:t>
            </a:r>
            <a:r>
              <a:rPr lang="ru-RU" sz="2000" b="1" dirty="0" smtClean="0"/>
              <a:t>Ф</a:t>
            </a:r>
            <a:r>
              <a:rPr lang="ru-RU" sz="2000" b="1" dirty="0" smtClean="0"/>
              <a:t>луд</a:t>
            </a:r>
            <a:r>
              <a:rPr lang="ru-RU" sz="2000" dirty="0" smtClean="0"/>
              <a:t> – </a:t>
            </a:r>
            <a:r>
              <a:rPr lang="ru-RU" sz="2000" dirty="0" smtClean="0"/>
              <a:t>повідомлення</a:t>
            </a:r>
            <a:r>
              <a:rPr lang="ru-RU" sz="2000" dirty="0" smtClean="0"/>
              <a:t> у форумах і чатах, що </a:t>
            </a:r>
            <a:r>
              <a:rPr lang="ru-RU" sz="2000" dirty="0" smtClean="0"/>
              <a:t>мають</a:t>
            </a:r>
            <a:r>
              <a:rPr lang="ru-RU" sz="2000" dirty="0" smtClean="0"/>
              <a:t> великий </a:t>
            </a:r>
            <a:r>
              <a:rPr lang="ru-RU" sz="2000" dirty="0" smtClean="0"/>
              <a:t>обсяг</a:t>
            </a:r>
            <a:r>
              <a:rPr lang="ru-RU" sz="2000" dirty="0" smtClean="0"/>
              <a:t> і не </a:t>
            </a:r>
            <a:r>
              <a:rPr lang="ru-RU" sz="2000" dirty="0" smtClean="0"/>
              <a:t>несуть</a:t>
            </a:r>
            <a:r>
              <a:rPr lang="ru-RU" sz="2000" dirty="0" smtClean="0"/>
              <a:t> </a:t>
            </a:r>
            <a:r>
              <a:rPr lang="ru-RU" sz="2000" dirty="0" smtClean="0"/>
              <a:t>корисної</a:t>
            </a:r>
            <a:r>
              <a:rPr lang="ru-RU" sz="2000" dirty="0" smtClean="0"/>
              <a:t> </a:t>
            </a:r>
            <a:r>
              <a:rPr lang="ru-RU" sz="2000" dirty="0" smtClean="0"/>
              <a:t>інформації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  </a:t>
            </a:r>
            <a:r>
              <a:rPr lang="ru-RU" sz="2000" b="1" dirty="0" smtClean="0"/>
              <a:t>С</a:t>
            </a:r>
            <a:r>
              <a:rPr lang="ru-RU" sz="2000" b="1" dirty="0" smtClean="0"/>
              <a:t>пам</a:t>
            </a:r>
            <a:r>
              <a:rPr lang="ru-RU" sz="2000" dirty="0" smtClean="0"/>
              <a:t> – </a:t>
            </a:r>
            <a:r>
              <a:rPr lang="ru-RU" sz="2000" dirty="0" smtClean="0"/>
              <a:t>повідомлення</a:t>
            </a:r>
            <a:r>
              <a:rPr lang="ru-RU" sz="2000" dirty="0" smtClean="0"/>
              <a:t>, що </a:t>
            </a:r>
            <a:r>
              <a:rPr lang="ru-RU" sz="2000" dirty="0" smtClean="0"/>
              <a:t>надсилають</a:t>
            </a:r>
            <a:r>
              <a:rPr lang="ru-RU" sz="2000" dirty="0" smtClean="0"/>
              <a:t> </a:t>
            </a:r>
            <a:r>
              <a:rPr lang="ru-RU" sz="2000" dirty="0" smtClean="0"/>
              <a:t>невідомі</a:t>
            </a:r>
            <a:r>
              <a:rPr lang="ru-RU" sz="2000" dirty="0" smtClean="0"/>
              <a:t> Вам люди, без </a:t>
            </a:r>
            <a:r>
              <a:rPr lang="ru-RU" sz="2000" dirty="0" smtClean="0"/>
              <a:t>Вашої</a:t>
            </a:r>
            <a:r>
              <a:rPr lang="ru-RU" sz="2000" dirty="0" smtClean="0"/>
              <a:t> на те </a:t>
            </a:r>
            <a:r>
              <a:rPr lang="ru-RU" sz="2000" dirty="0" smtClean="0"/>
              <a:t>згоди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  </a:t>
            </a:r>
            <a:r>
              <a:rPr lang="ru-RU" sz="2000" b="1" dirty="0" smtClean="0"/>
              <a:t>Х</a:t>
            </a:r>
            <a:r>
              <a:rPr lang="ru-RU" sz="2000" b="1" dirty="0" smtClean="0"/>
              <a:t>отлінк</a:t>
            </a:r>
            <a:r>
              <a:rPr lang="ru-RU" sz="2000" dirty="0" smtClean="0"/>
              <a:t> – </a:t>
            </a:r>
            <a:r>
              <a:rPr lang="ru-RU" sz="2000" dirty="0" smtClean="0"/>
              <a:t>включення</a:t>
            </a:r>
            <a:r>
              <a:rPr lang="ru-RU" sz="2000" dirty="0" smtClean="0"/>
              <a:t> в </a:t>
            </a:r>
            <a:r>
              <a:rPr lang="ru-RU" sz="2000" dirty="0" smtClean="0"/>
              <a:t>веб-сторінку</a:t>
            </a:r>
            <a:r>
              <a:rPr lang="ru-RU" sz="2000" dirty="0" smtClean="0"/>
              <a:t> </a:t>
            </a:r>
            <a:r>
              <a:rPr lang="ru-RU" sz="2000" dirty="0" smtClean="0"/>
              <a:t>файлів-зображень</a:t>
            </a:r>
            <a:r>
              <a:rPr lang="ru-RU" sz="2000" dirty="0" smtClean="0"/>
              <a:t> або </a:t>
            </a:r>
            <a:r>
              <a:rPr lang="ru-RU" sz="2000" dirty="0" smtClean="0"/>
              <a:t>інших</a:t>
            </a:r>
            <a:r>
              <a:rPr lang="ru-RU" sz="2000" dirty="0" smtClean="0"/>
              <a:t> </a:t>
            </a:r>
            <a:r>
              <a:rPr lang="ru-RU" sz="2000" dirty="0" smtClean="0"/>
              <a:t>ресурсів</a:t>
            </a:r>
            <a:r>
              <a:rPr lang="ru-RU" sz="2000" dirty="0" smtClean="0"/>
              <a:t> з чужого сервера;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>Офтопік</a:t>
            </a:r>
            <a:r>
              <a:rPr lang="ru-RU" sz="2000" dirty="0" smtClean="0"/>
              <a:t> – </a:t>
            </a:r>
            <a:r>
              <a:rPr lang="ru-RU" sz="2000" dirty="0" smtClean="0"/>
              <a:t>повідомлення</a:t>
            </a:r>
            <a:r>
              <a:rPr lang="ru-RU" sz="2000" dirty="0" smtClean="0"/>
              <a:t> не за темою поточного </a:t>
            </a:r>
            <a:r>
              <a:rPr lang="ru-RU" sz="2000" dirty="0" smtClean="0"/>
              <a:t>обговорення</a:t>
            </a:r>
            <a:r>
              <a:rPr lang="ru-RU" sz="2000" dirty="0" smtClean="0"/>
              <a:t> чи </a:t>
            </a:r>
            <a:r>
              <a:rPr lang="ru-RU" sz="2000" dirty="0" smtClean="0"/>
              <a:t>поштової</a:t>
            </a:r>
            <a:r>
              <a:rPr lang="ru-RU" sz="2000" dirty="0" smtClean="0"/>
              <a:t> </a:t>
            </a:r>
            <a:r>
              <a:rPr lang="ru-RU" sz="2000" dirty="0" smtClean="0"/>
              <a:t>розсилки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advTm="45583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1026" name="Picture 2" descr="E:\Desktop\JOa8uydBTS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721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40154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200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Інтернет етикет. Нетикет </vt:lpstr>
      <vt:lpstr>У наш час можливостей для спілкування стало незмірно більше навіть ніж якихось двадцять років тому - мобільний зв'язок, інтернет, але загальноприйняті правила спілкування між людьми, як і раніше залишаються досить значущою частиною спілкування, тому що найчастіше етикет - єдина можливість для створенная нормальних, добрих взаємин між людьми</vt:lpstr>
      <vt:lpstr>Мережа Інтернет надала людям простий, зручний у використанні та відносно дешевий засіб спілкування. але в кожної медалі є своя обернена сторона.</vt:lpstr>
      <vt:lpstr>Слайд 4</vt:lpstr>
      <vt:lpstr>На «території» Інтернету сформувалися свої правила поведінки, певні традиції, своєрідна культура спілкування, що має назву «нетикет»</vt:lpstr>
      <vt:lpstr>Найчастіше під порушенням нетикету розуміють образи та перехід на особистості, зловмисний відступ від теми (офтопік),  рекламу, саморекламу у невідповідних місцях. Порушеннями     нетикету можуть виявитися також наклеп або інша зловмисна дезінформація чи плагіат.</vt:lpstr>
      <vt:lpstr>        Для уникнення помилок у мережі необхідно знати деякі поняття:    Флейм – процес, що іноді виникає в Інтернеті, «словесна війна»;   Флуд – повідомлення у форумах і чатах, що мають великий обсяг і не несуть корисної інформації;   Спам – повідомлення, що надсилають невідомі Вам люди, без Вашої на те згоди;   Хотлінк – включення в веб-сторінку файлів-зображень або інших ресурсів з чужого сервера;  Офтопік – повідомлення не за темою поточного обговорення чи поштової розсилки.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этикет</dc:title>
  <dc:creator>Full</dc:creator>
  <cp:lastModifiedBy>Full</cp:lastModifiedBy>
  <cp:revision>22</cp:revision>
  <dcterms:created xsi:type="dcterms:W3CDTF">2013-02-13T17:16:29Z</dcterms:created>
  <dcterms:modified xsi:type="dcterms:W3CDTF">2013-02-13T20:50:28Z</dcterms:modified>
</cp:coreProperties>
</file>