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57" r:id="rId4"/>
    <p:sldId id="260" r:id="rId5"/>
    <p:sldId id="259" r:id="rId6"/>
    <p:sldId id="258" r:id="rId7"/>
    <p:sldId id="261" r:id="rId8"/>
    <p:sldId id="265" r:id="rId9"/>
    <p:sldId id="264" r:id="rId10"/>
    <p:sldId id="288" r:id="rId11"/>
    <p:sldId id="289" r:id="rId12"/>
    <p:sldId id="263" r:id="rId13"/>
    <p:sldId id="262" r:id="rId14"/>
    <p:sldId id="267" r:id="rId15"/>
    <p:sldId id="271" r:id="rId16"/>
    <p:sldId id="273" r:id="rId17"/>
    <p:sldId id="287" r:id="rId18"/>
    <p:sldId id="291" r:id="rId19"/>
    <p:sldId id="292" r:id="rId20"/>
    <p:sldId id="274" r:id="rId21"/>
    <p:sldId id="275" r:id="rId22"/>
    <p:sldId id="278" r:id="rId23"/>
    <p:sldId id="277" r:id="rId24"/>
    <p:sldId id="279" r:id="rId25"/>
    <p:sldId id="276" r:id="rId26"/>
    <p:sldId id="280" r:id="rId27"/>
    <p:sldId id="281" r:id="rId28"/>
    <p:sldId id="282" r:id="rId29"/>
    <p:sldId id="283" r:id="rId30"/>
    <p:sldId id="29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9" autoAdjust="0"/>
    <p:restoredTop sz="92760" autoAdjust="0"/>
  </p:normalViewPr>
  <p:slideViewPr>
    <p:cSldViewPr>
      <p:cViewPr>
        <p:scale>
          <a:sx n="54" d="100"/>
          <a:sy n="54" d="100"/>
        </p:scale>
        <p:origin x="-648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045E4-64DE-4DA3-9753-CF83FF0DE02A}" type="datetimeFigureOut">
              <a:rPr lang="ru-RU" smtClean="0"/>
              <a:t>24.04.2014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5B2F8-6E7F-4542-8172-C6F083630DE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CA1E7-30A5-4EC2-8A4E-57696819F845}" type="slidenum">
              <a:rPr lang="ru-RU"/>
              <a:pPr/>
              <a:t>2</a:t>
            </a:fld>
            <a:endParaRPr lang="ru-RU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010B73A-D780-40BD-838B-528B459364C7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BB7E989-41A0-4127-846D-B5E182BAC9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!ON%20CD-R(W)!/AIDS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86%D0%9B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k.wikipedia.org/wiki/%D0%9E%D1%80%D0%B3%D0%B0%D0%BD%D1%96%D0%B7%D0%BC" TargetMode="External"/><Relationship Id="rId4" Type="http://schemas.openxmlformats.org/officeDocument/2006/relationships/hyperlink" Target="http://uk.wikipedia.org/wiki/%D0%86%D0%BC%D1%83%D0%BD%D0%BD%D0%B0_%D1%81%D0%B8%D1%81%D1%82%D0%B5%D0%BC%D0%B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0%B0%D1%80%D0%BA%D0%BE%D1%82%D0%B8%D0%BA" TargetMode="External"/><Relationship Id="rId3" Type="http://schemas.openxmlformats.org/officeDocument/2006/relationships/hyperlink" Target="http://uk.wikipedia.org/wiki/%D0%92%D1%81%D0%B5%D1%81%D0%B2%D1%96%D1%82%D0%BD%D1%96%D0%B9_%D0%B4%D0%B5%D0%BD%D1%8C_%D0%B1%D0%BE%D1%80%D0%BE%D1%82%D1%8C%D0%B1%D0%B8_%D0%B7%D1%96_%D0%A1%D0%9D%D0%86%D0%94%D0%BE%D0%BC" TargetMode="External"/><Relationship Id="rId7" Type="http://schemas.openxmlformats.org/officeDocument/2006/relationships/hyperlink" Target="http://uk.wikipedia.org/wiki/%D0%86%D0%BD'%D1%94%D0%BA%D1%86%D1%96%D1%8F_(%D0%BC%D0%B5%D0%B4%D0%B8%D1%86%D0%B8%D0%BD%D0%B0)" TargetMode="External"/><Relationship Id="rId12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A%D1%80%D0%BE%D0%B2%D0%BE%D0%BE%D0%B1%D0%BC%D1%96%D0%BD&amp;action=edit&amp;redlink=1" TargetMode="External"/><Relationship Id="rId11" Type="http://schemas.openxmlformats.org/officeDocument/2006/relationships/hyperlink" Target="http://uk.wikipedia.org/wiki/%D0%A1%D0%9D%D0%86%D0%94" TargetMode="External"/><Relationship Id="rId5" Type="http://schemas.openxmlformats.org/officeDocument/2006/relationships/hyperlink" Target="http://uk.wikipedia.org/wiki/%D0%A1%D1%82%D0%B0%D1%82%D0%B5%D0%B2%D0%B8%D0%B9_%D0%B0%D0%BA%D1%82" TargetMode="External"/><Relationship Id="rId10" Type="http://schemas.openxmlformats.org/officeDocument/2006/relationships/hyperlink" Target="http://uk.wikipedia.org/wiki/%D0%A3%D0%BA%D1%80%D0%B0%D1%97%D0%BD%D0%B0" TargetMode="External"/><Relationship Id="rId4" Type="http://schemas.openxmlformats.org/officeDocument/2006/relationships/hyperlink" Target="http://uk.wikipedia.org/wiki/%D0%A1%D0%A8%D0%90" TargetMode="External"/><Relationship Id="rId9" Type="http://schemas.openxmlformats.org/officeDocument/2006/relationships/hyperlink" Target="http://uk.wikipedia.org/wiki/%D0%A4%D0%BE%D0%BD%D0%B4_%D0%9E%D0%BB%D0%B5%D0%BD%D0%B8_%D0%9F%D1%96%D0%BD%D1%87%D1%83%D0%BA_%C2%AB%D0%90%D0%BD%D1%82%D0%B8%D0%A1%D0%9D%D0%86%D0%94%C2%BB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2%D0%86%D0%9B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5%D0%BE%D0%BC%D0%B0%D0%BD%D0%BA%D0%B0" TargetMode="External"/><Relationship Id="rId5" Type="http://schemas.openxmlformats.org/officeDocument/2006/relationships/hyperlink" Target="http://uk.wikipedia.org/wiki/%D0%9B%D1%96%D0%BC%D1%84%D0%B0%D1%82%D0%B8%D1%87%D0%BD%D1%96_%D0%B2%D1%83%D0%B7%D0%BB%D0%B8" TargetMode="External"/><Relationship Id="rId4" Type="http://schemas.openxmlformats.org/officeDocument/2006/relationships/hyperlink" Target="http://uk.wikipedia.org/wiki/%D0%93%D1%80%D0%B8%D0%B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evreimir.com/wp-content/uploads/2011/12/%D0%A1%D0%9F%D0%98%D0%9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661" y="0"/>
            <a:ext cx="939666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3108" y="1000108"/>
            <a:ext cx="4716000" cy="45243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С</a:t>
            </a:r>
            <a:r>
              <a:rPr lang="uk-UA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НІД</a:t>
            </a:r>
            <a:endParaRPr lang="uk-UA" sz="96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  <a:p>
            <a:pPr algn="ctr"/>
            <a:r>
              <a:rPr lang="uk-UA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не</a:t>
            </a:r>
          </a:p>
          <a:p>
            <a:pPr algn="ctr"/>
            <a:r>
              <a:rPr lang="uk-UA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</a:rPr>
              <a:t>спить!</a:t>
            </a:r>
            <a:endParaRPr lang="ru-RU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11270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2857500" cy="5048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388" y="478632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Підготувала</a:t>
            </a:r>
          </a:p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11 класу</a:t>
            </a:r>
          </a:p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Оріхівської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гімназії №1</a:t>
            </a:r>
          </a:p>
          <a:p>
            <a:pPr algn="ct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“Сузір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я”</a:t>
            </a:r>
          </a:p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Кузнєцова Вікторія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Американськими вченими отримано кінцеві докази того, що першоджерел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Наркомані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45720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Знімки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для </a:t>
            </a:r>
            <a:r>
              <a:rPr lang="ru-RU" dirty="0" err="1" smtClean="0"/>
              <a:t>ВІЛ-позитивних</a:t>
            </a:r>
            <a:r>
              <a:rPr lang="ru-RU" dirty="0" smtClean="0"/>
              <a:t> </a:t>
            </a:r>
            <a:r>
              <a:rPr lang="ru-RU" dirty="0" err="1" smtClean="0"/>
              <a:t>пацієнтів</a:t>
            </a:r>
            <a:r>
              <a:rPr lang="ru-RU" dirty="0" smtClean="0"/>
              <a:t>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психіатричної</a:t>
            </a:r>
            <a:r>
              <a:rPr lang="ru-RU" dirty="0" smtClean="0"/>
              <a:t> </a:t>
            </a:r>
            <a:r>
              <a:rPr lang="ru-RU" dirty="0" err="1" smtClean="0"/>
              <a:t>лікарні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4338" name="Picture 2" descr="http://life.img.pravda.com/images/doc/f/e/fe57982-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596" y="571480"/>
            <a:ext cx="4143404" cy="276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Picture 4" descr="http://life.img.pravda.com/images/doc/2/a/2a08c71-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5250657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life.img.pravda.com/images/doc/2/5/2586eb1-2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965205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52149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Кадри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спеціалізованого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в </a:t>
            </a:r>
            <a:r>
              <a:rPr lang="ru-RU" dirty="0" err="1" smtClean="0"/>
              <a:t>Макіївці</a:t>
            </a:r>
            <a:r>
              <a:rPr lang="ru-RU" dirty="0" smtClean="0"/>
              <a:t> для </a:t>
            </a:r>
            <a:r>
              <a:rPr lang="ru-RU" dirty="0" err="1" smtClean="0"/>
              <a:t>дітей</a:t>
            </a:r>
            <a:r>
              <a:rPr lang="ru-RU" dirty="0" smtClean="0"/>
              <a:t>, </a:t>
            </a:r>
            <a:r>
              <a:rPr lang="ru-RU" dirty="0" err="1" smtClean="0"/>
              <a:t>хворих</a:t>
            </a:r>
            <a:r>
              <a:rPr lang="ru-RU" dirty="0" smtClean="0"/>
              <a:t> на СНІД. </a:t>
            </a:r>
            <a:endParaRPr lang="ru-R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life.img.pravda.com/images/doc/8/2/82933dc-2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429156" cy="2952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2" name="Picture 2" descr="http://life.img.pravda.com/images/doc/1/8/18c8a42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786306" cy="319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00628" y="3786190"/>
            <a:ext cx="380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Київський</a:t>
            </a:r>
            <a:r>
              <a:rPr lang="ru-RU" dirty="0" smtClean="0"/>
              <a:t> </a:t>
            </a:r>
            <a:r>
              <a:rPr lang="ru-RU" dirty="0" err="1" smtClean="0"/>
              <a:t>міський</a:t>
            </a:r>
            <a:r>
              <a:rPr lang="ru-RU" dirty="0" smtClean="0"/>
              <a:t> тубдиспансер.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357826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Притулок</a:t>
            </a:r>
            <a:r>
              <a:rPr lang="ru-RU" dirty="0" smtClean="0"/>
              <a:t> фонду "Дорога до дому".</a:t>
            </a:r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accent1"/>
                </a:solidFill>
              </a:rPr>
              <a:t>Статистика </a:t>
            </a:r>
            <a:r>
              <a:rPr lang="ru-RU" sz="3600" dirty="0" err="1">
                <a:solidFill>
                  <a:schemeClr val="accent1"/>
                </a:solidFill>
              </a:rPr>
              <a:t>ВІЛ-інфікованих</a:t>
            </a:r>
            <a:r>
              <a:rPr lang="ru-RU" sz="3600" dirty="0">
                <a:solidFill>
                  <a:schemeClr val="accent1"/>
                </a:solidFill>
              </a:rPr>
              <a:t> в </a:t>
            </a:r>
            <a:r>
              <a:rPr lang="ru-RU" sz="3600" dirty="0" err="1">
                <a:solidFill>
                  <a:schemeClr val="accent1"/>
                </a:solidFill>
              </a:rPr>
              <a:t>Україні</a:t>
            </a:r>
            <a:r>
              <a:rPr lang="ru-RU" sz="3600" dirty="0">
                <a:solidFill>
                  <a:schemeClr val="accent1"/>
                </a:solidFill>
              </a:rPr>
              <a:t> на 01.10.2004: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8929718" cy="450059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 людей,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ВІЛ/СНІД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офіціально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зареєстрованих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)– 71 359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 людей,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живуть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ВІЛ/СНІД (за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оцінками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експертів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–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250 000-40 000,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1%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випадків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ВІЛ-інфекції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9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місяців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2004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8 994 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померлих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СНІДу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4 851. З 1987 року станом на 01.10.2004 р.: 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СНІД – 8 152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Зареєстровано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- 7 831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ВІЛ.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уражені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регіони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Донецький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(10 991);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Дніпропетровський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(9 261);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(7 634);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Миколаївський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(3 366); АР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(3 274);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Запорізький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(1 360);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Луганський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(1 348);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(1 305);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Черкаський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(1 205);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Полтавський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(1 066); м.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(1 837); м. Севастополь (673). 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>
                <a:solidFill>
                  <a:schemeClr val="accent1"/>
                </a:solidFill>
              </a:rPr>
              <a:t>Міжнародні документи,що регулюють права ВІЛ-інфікованих:</a:t>
            </a:r>
            <a:endParaRPr lang="ru-RU" sz="4000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428736"/>
            <a:ext cx="850392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>
                <a:effectLst/>
              </a:rPr>
              <a:t>Європейська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конвенція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</a:t>
            </a:r>
            <a:r>
              <a:rPr lang="ru-RU" sz="2400" dirty="0">
                <a:effectLst/>
              </a:rPr>
              <a:t> прав </a:t>
            </a:r>
            <a:r>
              <a:rPr lang="ru-RU" sz="2400" dirty="0" err="1">
                <a:effectLst/>
              </a:rPr>
              <a:t>людини</a:t>
            </a:r>
            <a:r>
              <a:rPr lang="ru-RU" sz="2400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effectLst/>
              </a:rPr>
              <a:t>Конвенція</a:t>
            </a:r>
            <a:r>
              <a:rPr lang="ru-RU" sz="2400" dirty="0">
                <a:effectLst/>
              </a:rPr>
              <a:t> про права </a:t>
            </a:r>
            <a:r>
              <a:rPr lang="ru-RU" sz="2400" dirty="0" err="1">
                <a:effectLst/>
              </a:rPr>
              <a:t>дитини</a:t>
            </a:r>
            <a:r>
              <a:rPr lang="ru-RU" sz="2400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effectLst/>
              </a:rPr>
              <a:t>Декларація</a:t>
            </a:r>
            <a:r>
              <a:rPr lang="ru-RU" sz="2400" dirty="0">
                <a:effectLst/>
              </a:rPr>
              <a:t> про </a:t>
            </a:r>
            <a:r>
              <a:rPr lang="ru-RU" sz="2400" dirty="0" err="1">
                <a:effectLst/>
              </a:rPr>
              <a:t>прихильність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справі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боротьби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</a:t>
            </a:r>
            <a:r>
              <a:rPr lang="ru-RU" sz="2400" dirty="0">
                <a:effectLst/>
              </a:rPr>
              <a:t> ВІЛ/</a:t>
            </a:r>
            <a:r>
              <a:rPr lang="ru-RU" sz="2400" dirty="0" err="1">
                <a:effectLst/>
              </a:rPr>
              <a:t>СНІДом</a:t>
            </a:r>
            <a:r>
              <a:rPr lang="ru-RU" sz="2400" dirty="0">
                <a:effectLst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effectLst/>
              </a:rPr>
              <a:t>Резолюція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Комісії</a:t>
            </a:r>
            <a:r>
              <a:rPr lang="ru-RU" sz="2400" dirty="0">
                <a:effectLst/>
              </a:rPr>
              <a:t> ООН </a:t>
            </a:r>
            <a:r>
              <a:rPr lang="ru-RU" sz="2400" dirty="0" err="1">
                <a:effectLst/>
              </a:rPr>
              <a:t>з</a:t>
            </a:r>
            <a:r>
              <a:rPr lang="ru-RU" sz="2400" dirty="0">
                <a:effectLst/>
              </a:rPr>
              <a:t> прав </a:t>
            </a:r>
            <a:r>
              <a:rPr lang="ru-RU" sz="2400" dirty="0" err="1">
                <a:effectLst/>
              </a:rPr>
              <a:t>людини</a:t>
            </a:r>
            <a:r>
              <a:rPr lang="ru-RU" sz="2400" dirty="0">
                <a:effectLst/>
              </a:rPr>
              <a:t> «Про </a:t>
            </a:r>
            <a:r>
              <a:rPr lang="ru-RU" sz="2400" dirty="0" err="1">
                <a:effectLst/>
              </a:rPr>
              <a:t>захист</a:t>
            </a:r>
            <a:r>
              <a:rPr lang="ru-RU" sz="2400" dirty="0">
                <a:effectLst/>
              </a:rPr>
              <a:t> прав </a:t>
            </a:r>
            <a:r>
              <a:rPr lang="ru-RU" sz="2400" dirty="0" err="1">
                <a:effectLst/>
              </a:rPr>
              <a:t>людини</a:t>
            </a:r>
            <a:r>
              <a:rPr lang="ru-RU" sz="2400" dirty="0">
                <a:effectLst/>
              </a:rPr>
              <a:t> в </a:t>
            </a:r>
            <a:r>
              <a:rPr lang="ru-RU" sz="2400" dirty="0" err="1">
                <a:effectLst/>
              </a:rPr>
              <a:t>контексті</a:t>
            </a:r>
            <a:r>
              <a:rPr lang="ru-RU" sz="2400" dirty="0">
                <a:effectLst/>
              </a:rPr>
              <a:t> ВІЛ та СНІД».</a:t>
            </a:r>
          </a:p>
          <a:p>
            <a:pPr>
              <a:lnSpc>
                <a:spcPct val="80000"/>
              </a:lnSpc>
            </a:pPr>
            <a:r>
              <a:rPr lang="ru-RU" sz="2400" dirty="0" err="1">
                <a:effectLst/>
              </a:rPr>
              <a:t>Концепція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системи</a:t>
            </a:r>
            <a:r>
              <a:rPr lang="ru-RU" sz="2400" dirty="0">
                <a:effectLst/>
              </a:rPr>
              <a:t> ООН «</a:t>
            </a:r>
            <a:r>
              <a:rPr lang="ru-RU" sz="2400" dirty="0" err="1">
                <a:effectLst/>
              </a:rPr>
              <a:t>Профілактика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поширення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ВІЛ-інфекції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серед</a:t>
            </a:r>
            <a:r>
              <a:rPr lang="ru-RU" sz="2400" dirty="0">
                <a:effectLst/>
              </a:rPr>
              <a:t> людей, </a:t>
            </a:r>
            <a:r>
              <a:rPr lang="ru-RU" sz="2400" dirty="0" err="1">
                <a:effectLst/>
              </a:rPr>
              <a:t>які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зловживають</a:t>
            </a:r>
            <a:r>
              <a:rPr lang="ru-RU" sz="2400" dirty="0">
                <a:effectLst/>
              </a:rPr>
              <a:t> наркотиками».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86314" y="4143380"/>
            <a:ext cx="2701117" cy="239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Що означає Червона стрі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Благодійні концер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Всесвітні акції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-214346" y="0"/>
            <a:ext cx="9358346" cy="68580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000099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743200" y="3192463"/>
            <a:ext cx="6429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uk-UA" sz="5000" dirty="0">
                <a:solidFill>
                  <a:schemeClr val="bg1"/>
                </a:solidFill>
              </a:rPr>
              <a:t>С</a:t>
            </a:r>
          </a:p>
          <a:p>
            <a:pPr algn="r"/>
            <a:r>
              <a:rPr lang="uk-UA" sz="5000" dirty="0">
                <a:solidFill>
                  <a:schemeClr val="bg1"/>
                </a:solidFill>
              </a:rPr>
              <a:t>Н</a:t>
            </a:r>
          </a:p>
          <a:p>
            <a:pPr algn="r"/>
            <a:r>
              <a:rPr lang="uk-UA" sz="5000" dirty="0">
                <a:solidFill>
                  <a:schemeClr val="bg1"/>
                </a:solidFill>
              </a:rPr>
              <a:t>І</a:t>
            </a:r>
          </a:p>
          <a:p>
            <a:pPr algn="r"/>
            <a:r>
              <a:rPr lang="uk-UA" sz="5000" dirty="0">
                <a:solidFill>
                  <a:schemeClr val="bg1"/>
                </a:solidFill>
              </a:rPr>
              <a:t>Д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286125" y="34290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индром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286125" y="4175125"/>
            <a:ext cx="1905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абутого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86125" y="4937125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муно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286125" y="5715000"/>
            <a:ext cx="2209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ефіциту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95600" y="317500"/>
            <a:ext cx="6429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uk-UA" sz="5000" dirty="0">
                <a:solidFill>
                  <a:schemeClr val="bg1"/>
                </a:solidFill>
              </a:rPr>
              <a:t>В</a:t>
            </a:r>
          </a:p>
          <a:p>
            <a:pPr algn="r"/>
            <a:r>
              <a:rPr lang="uk-UA" sz="5000" dirty="0">
                <a:solidFill>
                  <a:schemeClr val="bg1"/>
                </a:solidFill>
              </a:rPr>
              <a:t>І</a:t>
            </a:r>
          </a:p>
          <a:p>
            <a:pPr algn="r"/>
            <a:r>
              <a:rPr lang="uk-UA" sz="5000" dirty="0">
                <a:solidFill>
                  <a:schemeClr val="bg1"/>
                </a:solidFill>
              </a:rPr>
              <a:t>Л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438525" y="593725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ірус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3438525" y="1295400"/>
            <a:ext cx="4038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мунодефіциту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3438525" y="2057400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000" dirty="0" err="1">
                <a:solidFill>
                  <a:schemeClr val="bg1"/>
                </a:solidFill>
              </a:rPr>
              <a:t>юдини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090" name="Rectangle 18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324600" y="4267200"/>
            <a:ext cx="2209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0" name="AutoShape 2" descr="data:image/jpeg;base64,/9j/4AAQSkZJRgABAQAAAQABAAD/2wCEAAkGBhQSERUUEhQWFRUWFxgaGBcYGRgaGhgZFxcaFRcXHhcdHCcfHBwjGRcYIC8gIygpLCwtGB4xNTAqNSYrLCkBCQoKDgwOGg8PGiwkHyUpKS0pNC0xLC0pMTUqLC8sKjUpNSksLywtLC8sLCksLCwpKSwsKSkpKiwpKSkpKSksKf/AABEIAKAA/AMBIgACEQEDEQH/xAAcAAABBQEBAQAAAAAAAAAAAAAAAwQFBgcBAgj/xABAEAACAQIDBQYEAwUGBwEAAAABAgMAEQQSIQUGMUFRBxMiYXGBMkKRsRRSoSNiwdHhJDNygpLwFUNjc6Ky8Rf/xAAbAQEAAgMBAQAAAAAAAAAAAAAAAQQCAwUGB//EADARAAICAQMCBQMEAQUBAAAAAAABAgMRBBIhBTETIkFRYXGhsRQygdHhIyRCkfAG/9oADAMBAAIRAxEAPwDcaKKKAKKKKAKKL1y9AdopOScKLsQB1JA+9Mf+PR30DlfzBdLDiRzI9BWudsIYUmlklJvsSN65es93t3mkw+PVomBAhUFTqpzFm4X42tr6VNYDtDwzxF5G7tlHiQ6np4bfFr71iroOTjnsXpdPvVcbUsp+xaL16rKNq9oskmJjeFWSGE5mUkAyC9mJHSx4e9ajhcSsiK6m6sAQeoIuKyhZGfY16jR26eMXYu4tRRRWwqBRRRQBUbticjKoNg18xHGwtoOlyRr0v61I1Gbft3YPMN9wb1lHuYzeExrgZQjeEBVPEAAe/r51Og1WMEeB41Lw4/LYN529OVbLI88Femz3JGim645T5etLhq0llPJ2iiihIUUUUAUUUUAUUUUAUUUUAUUUUAVygmmEu2oluM2YjSygtr00Fr+9YTnGKzJ4JSb7C20MX3cbNpfgL82Jso+pqHxWKMccszMzGONm1YqLgXUWWwFzYVzE4jNeWbwqmoXjlHXT4nPDT0HMmA2znxMUgLCKFBma+tzyzHmdL2Ggtz41xnqJ6i5SreIL7v8Aozk1XH5HOB24uKiWdmDcUy2+Bh8YPVuF2FtLaC9SWzmEji9yNbgg2P8AvodNapm5mFyQSSP+ziLNNw1EVgqtbqwUW9ajsVvzinbLhiYowCQqgFrDUszWJJ5nkK5sNLOzXPUOTwnx8+6X9nV0mlnqKsQX1foiK3i2k7SPJxLyNc2JyjloPYUhsPFGSKVXGZ2KiIga5wwBHplLA+1NdpY6RDc2Yt4rX1ObW9l0t14WvSMeIjEChu8SRb6DTPmbhf5QqnjqSW5V3I1trlfydm/UKl/ueEksLsmsY5HmGxijEGMkcJB6jI2g68qsu6e9uJgeKN5C0QyAxkDwobAWPG4uDUPiJopFTuUZFCR5Q3ds0kiEt3jn5QL5dDc2F/J9sLZsk+IDAZrOGkYaKoBBIv15BR16a1hJqnlPtyzOVn6mmUr4pLHlz6+xt4rtRcG20vZzkPIngff+FeJ94FByxqZDztYADzJreuoaZwU96weO8KWcYJeimmBx3eAmxUg2INul7gjiP61V5du4gyPHnyODYjKpC36cDwIINzer9X+qsw7Giyar/cWrGY5IlLObDpzPKwHEm5qt4md5jmcFeiflB69W0/lXvD4JdGKgn8xF2J63631vS5jtViEFHkq2WOfC7COzsMVuW4nh6UvL1+9e2b9KZ4iY3sPr/GtnLNTaij2mItfrXnDoWI7vvFI4WZrfQm1vaovam3oMLH3k7HxXyINXkI42B4D946Cs921vtisXdFPcQn/loSCR++/xN58B5VrsnGPBtqhOXLeEbTs3b0bOIXliM9jdFdS2nE2HD0qWvXzDixkyhNCNbjQ363HCpdO0HaKMGGKY2AGUqpUgC2oIufW9zVXJdSPoiiobdPb/AOMwsc+gZhZ1BuFddGH11F+RFet4954cFFnmbU6Kg+Jz0A/idBUgfY/aUcK55ZEjXhdmAF+mvOmmz95sNOcsM8Tt+VWGb/TxrBt596ZsbJmmbQE5UHwxg8h1a2hbif0qvva9wLW4W5eh5VGQfVl67WVdk+/TuwwmIcuTcwyMSTpqY2PPQXBPQjpWqCpB2iiigCiiuGgGO23YQSZL3y8uNjoSPO17VDwWyjJ8IAtbhblT3am0HYmOKwtozngPIL8x+gpnho8ihRwAA+gtXj+uWxnbGCfbuXdPHCbIveYuUhCmylzmH5ioVlU+17elQm9kpGBjW9g5kZ+py2A/351ZNtqTh2Gtg6M1uIVTqR6aE25XqG2xCJsKLAN3TEsOsbW105XGtutXunWb9PHHosf9Mo6qL3sr+19qzQbNhhxDFpcQO8YtqUhuMkd/Mi9uV6r+HnKg2bKGBBtzB5Ecxpzq8btSwRwBRCXmBZmBVcpDEjL4j8IUU9xOHwAwr4uLBrI6MoVAGIZ2ZQhy8CLkHhyNdTapvhna6f1SGnp8LZl/X8mUw3LMxOnAeg/rXJ8tzcXLDgfsBUud35WmkWZwpv4iLBVJ1YAC17E5QBpe+umqmP2G2EZJFQiORGRHcasRbO1j8PHT3rS3iTOvT1Gu+caIRy36vtn4IBsP3cYY3uNTYngTw06X/StA7Ow4M3HKVQcTYG9wAL9NapaYdsSe6j+JiAf3U+Zj5cv0rW9k4IRQIiLZVAGb8xtqxPMm1cfqup2UOK/c/wAE66VVbdMFnCX8DktyNKQR20UAeQ0pM604gjJ0A1NeLit0tqy/g5cnhEhgdoInhNxcDxWNrgZSPLheo3ajIcSWXX9mobTnmNtetv4UliMWE53PCy/z4UnNju8a4W3C9ze9hb7AV9Q6M9VKGL4bcLj0yee1llSXleWSEU1havUjjjTWIczXMRirDQe1d7Bz93Amcfc2AqM25t6PDxmR9RwVQbGRuIUHp1PIeZFI4/aKYdC8jW9OOvIDmen9KzbaW1Hxc3eOLKNES+irfh6niTzJ9LY2zUFhdzOit2PL7HnG4mXFSmac3ZuHIKPlVRyUch7nUmuSOF0FeJ57ConF7S86onRHOKmBNeI4NM1+HIVGriCeFO48Q1uVqEkvg8ZJHcwvJHfjkdlv62IvTeedmJLsWY/MxLN9SSa5HLYUyxWKAOhoDrvXjPT3Cbv4uYXjws7jqI2A+pAFe8TufjYxmfCYhR17st/63NBkktxMYkW0MO8jBVD6nkLggX8rmvo0GvlNcOysQwYHmrAg+4IuK1nsx3+LFcJO176RMeP/AGz/AAPt0ogapRXAa7WRAVw12uGgIHHxmJ3cgmNiGzD5TaxuONri9x1rzFEXawp1tDFiUGGPxFvCSBdV/MSeGg5X41WN4doT4dzH3hVPltb4eHG1zavM6rp8Lr/ET8uefr7HS0kJ2vw1jPyWadEhAeZwovbyN+A+9Vo4Tu3aXCkPFckZPFlDfIy8QL39qru0dsO6CN2ZwWDAsfhyg3+t7U4R/wAPIHgfxBVa/XMAWjbqL3/+1dqhVUtsI4X3yW7elOUPNLzc/Ql9lYTDYrFTxKFMbQxOQuhV7nMB5C/DzFIYXaLYdJ8LD8f4gojcwrKLk+YH3pxt5kmiix8Dd3OlsjDgwY2aNx8wGv8Ap86id25s0k2IkN8oZyT5gnX2FNRqYxqcod+UcLw2pqLLDgsJFhYS72UKLvIRqSeQ5kk6ACq5tvGDHvFGxaOBM0pIF5GzeAIGPhX5iT8vnULNtuSUxJJrGjO+p4s+pJ97gdAxqV2rLI6jDqBliF5RrdpWAbJYcVVSoIuLkWqtpqVT5s5ljlv5M/1DUsw4x2HWF2lBDGVwkUK5fmALtc82c6MfrbyqVwDd3CZZWuzeN2PT5Rbpb71DbLw6yZe8cA8e6CsCAOptYC9tBS238ezn8PENcveSn8sam4H+Yj6W61R1kZ6q5adfWX0LujrlY9zZPx4hTqzKi6XZjYC5sPqTTqa8LXvboeorPt5N5lfuUyEEDPKvIyKMqkdVt4vf1qwbsbTOJhMPFgC8d9bFfjT0PKtL6PGFb2Pzp5TX4/8Aep056WcavFfb1Q82jDZ84Hhk1HTMNGX66+9L4ZL2twHGk5mbu0B0ADsB/mt+hB+te8O1l14fe39a97obJ2aWuU++EeJ1EIwvko9hWXEW9KTZ1VWeRgiquZ2PBV/meAHOlIIifFbjw/n6Vm2928pxmITCYUGRM4AA/wCdJwDf4Byvyu3Ottk9q4Jqrc3z2ITebeBsVMW1WJb5F5gdT+8eZ87cqZRY1BxYX6C1/pVr2hg8Ds05cQn47GWBMQNoYr8A3U8OI16Cm+H7S3VgPweCCfkENhbpmv8ArVJ89zpJJcIr+H2XicUf7NhpJRwzBTl/1fCPrUjD2KbSkGZ41U9DKo/QXrUdnb1YCdFeRmhJS4hLuqeG4IjVSFbUcAL6ivMkWAnVSsOMDEA2WPEEqehDApf9KAxPb+7GI2fKIZQuYqGABzaEkXuPMGmIhbnx8uFbrtvADGQsk+AnkkVCsM4jjjYaeG47wEa8QND0HAZLD2Y7UZiGwknHS7IFA9c1ARRxV3WJAXdiFCqLkk6BfXhW4dn/AGWx4VRNilWTEnUA6rF5AcC3VvpVO3Y2PhdiTd/tKVDicp7uGMF+7v8AMzAWDHgKvL9o4mw5lw8b5Tl8aq0rrnLLm7pRyKN8TAaCmASe198WWf8AC4OE4jEC2fXLFEDw7ySxtpyGtR+09n7be/dYnBx9FWOS/pmbN9qe7tbPws+Cy4d5grOTI4Zo5mkvdzIwscx5jpblSKd7g5wqzyzQ54ldJiHYCYlEdJAL6ODdWvprepBiu82Nx7Ykx4927yPkbWsdbrbTKeNxTWGJgQyuQQdCOIIOhBHSr720KBj4TzMGvtI1qpcMwBuOlYkosuzN+8bCQwnaQA6rJ4gfe1x6g1s+wtsLisOkycGGo45W+ZfY188Rg8On8a2nsvhy4AH80kh/W38KlBltNRGNxIYvmYLGmh1sCbXYk34C9vW9S5qAwUUckZikRWAsrqwvqp1uPM63865+tt27YZxl9zOtLOWU7eLtBEY7vCEdDJbh5IvIeZFQEO35cSMsrGR0BKgnxFTxHmRa/WxPSrltnsuw8l2ilaG/LRkHsdR9ayvHbIEb2R2k8a5ZQCigLfvLgnNm+Gx8/rrjXsW3PB6vT3aZVL9PBuWV3XP8scttdu8UyWUBzYB7i2U5QVA4nqT5U/w2NaaTJB43JtmNxGg/O7ch5cTaqyuFV5lXUrfxkk3IuOZ8yPrVnEr4Vu8iUmNgBIi2FiuisPaspKLx7mmyWqqrsdfPP1fzj4LttjZ4w+zY0BzLEVBYfNdWGb3Y3qJ2Xhz/AMLxLj5hYeYuqfqSaTi2y5wUiypaDEKxjIKkqyi6kgHwnMAcp5A+dScmLy4ODBxC8sqR35BV0csfWxPkNel6TqjHam/Vt/xk8xucpN/H5KtsjB3Odj8JvY/CCpuAev8AhGvpenuFmkeQjDoZWZiWY8AWN2Zm4C5JNW3DbqQqoUqZSOtwt+Jsg0tfrepSNVjFiUjUfLov/iP5VVlqnLy1Rb/BMdPheZ4GWC2Gsaj5nYjO3X91eii58zxNVZdod1jtoo41kDKvoAMlvK1h7eVXLaO11jjvEc8hNhYEheebW17ch1tWe7zbORhJiJ3kRwurB8xkFrKCLWBuQLLyNWtLF1tzn+6WPsXtNqK657WsrGPvkht7prZMtrqzDXjbLcj0uB9aldi7WfBFMQ0ZAytca2Jy3Nj5L4m6aVTocHiMRIgI8fBBcBdBcnXiSRpfS9hT6LEpNAqSLIzxm99bHMbWYk9eOmtq6Kgkt3t7HZtvlKx0rjd6MvcO+02LmCMI8pXMAF1XhbUknW/DyqbgBcqOXTr5VQt1jiDiBHH3d5ypY5MxVE1srE6cenE+VOd9u0Awd5h8AQ0qqe/nHCNRoyRnrcgF+pAGvDp6a5Rp55Z5bqmm/wB24pbUkjnahv13anB4ZhmItO4Pw/8AQHmeLew61F7lq+z8DPtKdCJn/Y4QMtjd1u0tiOFuf7pHOnW7uylwOzjjmiWTFtD3yNKLrCkkqxREIdC5LFyTyAFe+1TbjzYbZpkYFnRnbQAF7hSbeVjWEnl5MIx2rBn4lcueLySNrxLMzHh1JJq8Q7gxYZRJtbENhxkziGMXZhe2UyWIzk/IuvG5FPNzdjxYDDrtPFpnlfTBwfMzHRXA6nkeSm/Eip3Adl02Pl/F7XkbM2ogQ2yryQt8oA+VdepvesTI7h95Vi2Zh58FGMPD3ssfeOvfvGoJ1bUZS7jrYeGomHfuUzAYrGyGE6MIQsTjTQ6Kb+YB51fcftfDYPDQrGFjwrMY1dVBQMCSLr88bWYFuPPneveG2LgDKFkwcKSNcocilJBxJRho2mtjqOlAV9sXgHQNBtGUyAg5JMXIhcA+JPERYkcD1t51Wu0I4vCvHLBisV+EnUZc0r3SQcUJvzGo11sbVrsu7OFcZWw0BHTu0/lWc9ou4H4fDvNgmZYh/fQFiyFb/Eqm4Fjy9xwoCA7POz6LaYllxEr2V8pRT42Ng2ZmNyAb6Hida1LdfCQYWafDQhVUBGRQ1/CFysvEm6sCSD+cHnXzkuJeEjI7C4tdWKm3Q2PCpDZO1JMNKssTZZFNwSAR734mmQfSCQrDO7cFnsSeQkUZbk8sy5fdfMVA79YxI8Dipm0fMqxEGzCRCO6IPUPdvrWbT9rO0ZNFMSjnaMG45g3J0PTzphvjvm2Mhij7ruchZ3VWJVnNgGAOqgC9hyzGmQRe82882PnEs1gQoUBeAA6epJPvUepINJQKTToXJAGvpUEo1bdfspjlwsck0z5pFV7JlAAYXAuQSTbjWh7D2MuFhEKFmVSTdrX1N+QpPdfBtFg4I3+JYkB8jbUe1SlSQcNV7DteeVhoLhfUqTc+Q1t7VYGNVvATiSWV4/7okZTyZvnZf3eGvAm9vPi9ZT8OLXubqe7H+IFwy9QR9RasD2liCMwQXIJGnDQ2vfpW84mEOrKbgMCDY2NiLaHkdeNQMm4kEeDniw0dpHjIDMxZiQQwW54AlRwqpoZwm9snydXSat6aMor/AJY/gybDbHKKHvxQgeZzEkn3tUqu2LoQATJ8Hd8SztoFA53NtRXcGzSFIUW7MwUDncm1vbiegFXzA7p4XBvFIf2mIj7wkgaZpLC56ZQLLz1NX5WQgnO14SOvrblp4qFXLfp8e/wReP3eaHAjDKLyLECwGv7XV2t9SKW3HlDvPJIbNHFGLnkB4W/9AKk+8u+ZuZ1/jVfxOBZMW0SNlWUiOQDiGQ5726GMZh5muRpNRG9XOS8uWzzWpr2ShjuTWL2tNMH7iN+7HFgQC1hcnXp0+vMVG4HbMfAwq3O7F8xHI2vb6CpfHqRCyoLWQhQPIcB7ae9VqeMui5OK2t6EaexI9qaHWK6LxHGOCtqa3W085yXaNEZQVRArAG2VeHra9UHtBwyibDDKcjOzObk3y5QB6+JjTrZ22EWVDIXyL8Sqdb25i40vqf61KYyWDaCPHGxzLZrlTZW4C/rrp5+VVm7tJcpyk5Qff4LmjtqlNblhpkBjsIIovEtsysofkRcMrKehW4NuFuVVHD7MeKO/duCVzMSrWA4gnTTQ8eFWSbEHDMF2jmWJCXEYsWmOnhQX1DWF2NhYHmaq2/XaViccSl+7g5RIdLcs5+c+XDyr1FVW6Pwda/qUaLU0lJ88/X/A2ffF4FkWBznkXI0nNVvcqh5EnQnoPWkN3dkPjJIsHCCBK6mZubBTe56RotzbmTc62Al+zjs7baLM7NkhjIDtxYm18qjrbmdB58K1AR4fZ8RSKTDbPU6NJIwlxLjqFB0PQHN/hFXYx2rB56+2V1jsl3Z535jR8DtFIgLYbDwxf6D31vKy2/XpVd2fu1DtDA4SWdwseBkczX5wsBKR/qAHuajN5N/cEuClw2AjmJn8MsknzAG5l43Z3vbW2n0qsQbfdcJJCGskmTOOuQkqPS/H0FSajVd0MdHjcTJtDEtHHFCe7wsTsqiNQNXKk6Na2vmegtL7R3rwmKkaNsQq4WIAzNmyrKzkhIgwsSosxa3HQcL1guCizAlh/vnUhs3Y7yPkhiaSS3wqCbeZ5D1NMg0fauNi29io8DhiUwmGHeyyAZc1v2aJGtuGreI+duGtp7RZVwuzu8TRsM8LRX/MjqoHU3UsD5E1j0WNxuysQkjxthnCsBmXwTAsCUYgkMPMG68ad7S27ittYxIrBULfsog10XS5djbxEC5zfQCgLee3hcgthGz8wZBl9iFv+grk3bRhpoXixUEkayIykqyyDxAjQHKTa/IGu/8A4SndG2JbveRyDJfmLXzW87+1VduxbGSTrG4RUB8UwYFcvPKOJbyIFAQm525GI2lJ+yssSGzSsDlHkB8zW+X6kVsGA7G8AgAcSSkAXLOQCeuVbWq37K2ZHh4khhUJGihVA6D7knUnmb08qQYxvn2Uzwvn2chlRrXjLDOh52LEZlt53FNth9lGMxBBxSrh1vrqGcjyUXH1P1rb7V21RgGZY3sMw7IBHiJkfmzBWB6+EBfvUxun2V4bBP3hLTyD4WcABfRBpfzN6utFSAooooCC30mK4N7aZjGhPRXkVH/8SR70vEBlFv8A50FJb5Q5sDiB/wBMn3XxA/pXcGfCL153q7xZBemGWKuzFbUvHoKRHGvbPXOqe17jOSyVHbeyVixf4iBMj5HDZbEEuAM4HyvoRfnekdmyMbBomNz8pu1z1uAD9altvTrmVVUvM48Kg20GhZjyUHTzOlNE3dcIzSSszhWIVPCoYKSB1OtRZC3U2LxMbc8Z/wAG/wAbbHCbyM9r7YhgHjLl+SZQpJ87k2HnaoXYcU2KeZ1Cu7kuc90zNbhHpxAtY+Qru7W7V4o5p755BmCHUtm1zP5dF56cuM9ipe4RpSdU8WnG4PD34e9Zzuo0ViprjnLWTSoWXrdN9uwrsnESPGkgKNoL3BuCOovx04UpiNlBiXCojH4il9QddUJ4XN/CRa56143R2RI0RXNksEzNlBYt4mYC+g1bnflUxNuwyq5jndmIICy5Shvy0UEeo4dDwq5TodRXY/D2+G/T1/BplKM4+bOSrz7oZm8UisTyjTj6u3DToPeoPb2/EGBQ4bABZJR8TjWNG5/9x/M6evCld8n2hM34TD4eaOOwDlRdpDzvKPCE8gdefSpncfsljgUSYxVkk5R8UT1/M36D9avU9Py91+H7L0X9sx3KKxDj8mIY3FO8jPMzPIx1LHX+npXE2aW1OnlVy392UjbXeHBxgnwDJGNO8y3YADQaWv0N65jNzsZAUR4HBe1rDMCel1vr5GurjHCMCB2lvMZgqyQQMyAL3qq0bFVGUKxR1VrDTUU42Z2aY/EMpTDMqvYh2GRcp53Otre9ajsjshw2DLYqQyYgxoXSFgtg4GY8PjN+F9PWm47aCBrFHf8ALnYEH/SftUkCmI7JsLhdlz5/HOsbSd9wysilgFH5NLWPH7Y/hIlbKGuBcZits1r62vpfper5vZ2pT4qFoVRIkcWaxLMy3uVzG1geenWqTsqLNKkY+J2VVHUsbfxoSXzZOwdj5czYyZRa5R1CMedrhefl9alNn4yfEg4fZEX4XD3s8/zHzZzre3IXPmKvD7h4U4T8MIlAyWD5RnDW+PNxvfWqhhdydrYeIw4fERLHcnwkqxJ0JuUuOA50A+2fufs9+9wM8kmIxF1eR5HfOWAuChvZQA1iBrY63qY3a7NcJgZu+h7wtlKjO2YLm4kacSNPSsukgxey8VHJKuV7lla+ZXuLMLg66HUaHX0rTNj9p2FlQd5mifmCCy38mHL1saEFxFF6hZN8MKBcShvJQSftVY3t7T4o8OwgD964IUkWCcixN9T0ApkF7/FpmyZ1zcctxmt1y8aWr5cwm1JEcSh2EgOYPc5rg3vevpjZU7PDG7fE0aMbcLsoJ/U0QHdFFQ+9W8K4LDPMylrEBVGl2Y2AvyFSCYvRWcbndqpxE4hxCKhc2jZL2zfla558j7VoD41AbF1B6FgD9L0AvRXhJQwupBHUG9e6Agt6cTZEiI0mfIx5BQrOfc5cvvS2FTw1F982LxTlf7nDEoOjzH+8bzCKco82bpU4VsAK851CLt1CfpFfdliDxESNIY3FLGjO5siAsx6AcaXkaqtjY3xrDMrR4VDms2jTMD4SV5IDqAdTa55VztqbeXhLubMjjd+FyGxE2kkxuB+RNe7X1Cn6k1LLibHTXSkGewsK8x1yrtZKVqcXjHYsQqSXJ4fD3F/99BUVtvB3iU6lTLGPI+LMRf5vht0qwRp3hCdeNvyjib/Qe/lSm9OGH4a4GkbI1uQVTZvYKSfauz0vpkbF+pnz7fX3NF1zS2IcbuQ5cOh5tdj/AJjf7WHtUmRTHYZ/s8VvyKPoLU/r1sFiKRSOWqpdpO9D4HCZotJJGyK35NCxa3M2Gnmat1Zp27KPwMR6Tj9Ua/2rMEH2LT/2yYEBmkjLM51cEMPm/eLEnrYdK2a1ZF2LYnDoZc7Ks75QmY2zJa5C30Pi5ca10VCAWpvNs2J/jjRvVVP3FOaKkFV3n7N8HjR4k7pwLCSIBT7i1mHqKZ7q9k2EwUgmu80q/C0lrIeqqAAD5m5q7UUAUliMQqKWdgqrqSTYAetK1mXa0MU0kUcaSPCVvZFZgZLn4rDiBa1+poCD7U9+UxKpBBrGrZmcjVmAIAW/AanXnVJwExJABqXk3E2hIuZcI/vlU/RmBqIw2GeKRkljZHU2KsCra+R+9Ykk9DiyBxptjjmBuBxpEPYa0jLiqgkipI7Nbz9K0fc7tYOFiGHxaM4j8KuhBYBdMpBNmtwuDwHPjWcYliSTVq7MdxY9o9600jqkRQZUsCxa5OpvYAAfWpRDLxiu3HDD+7gmc/vZEH1uT+lUvfPtKkx8axd0IkD5iAxYkgEC5sNNb8KtW3OwqF1/ss8kbdJPGpHsAw+pqY3S7J8LhoMs6JiJWvmdgbAHgqgnS3XjUkGGtigvO3TX7VM7v7m4vHhngRSim2dyFBPS5uSbdOFaVtjsLwclzDJLAx8xIvplbUexq77u7DTB4ePDx/DGLX4XJJJP1NMArnZ1uXPgFfvpg2cf3SXyKdPHc28VhbQVdqKKkFb3ZwwhhMWYMySyZz+8zmS58yGB96lJZr0w2luiskpmjlkglawZkI8VtBdWBF6Wg3aXNmld5TawzWVV6kKtvEepua5VujslJ7XwzappHmbFqvxMotyJF/pxrwMQri6kH0qYw+EVBZFCjyFqUKVWn0hy7T+xmrsehWZ3CjXmf9gDiaVwOCaRuBUdSLX8gDxqeXCqDmCqD1sL/WlLVpq/+epUt1sm/sjJ6qWMIQwuDWP4RqeJ5m3U0rJGGBBFwQQR1B0Ne6K9FCEYRUYrCRWbyN8DglhjWNBZUFhckm3qeNNd4N4YcFA0+IbKi+5JPBQOZPSpKqN2ubmS7QwYEB/awvnVL2D+Egr/AIrcP61JBBt2/wCHzEJhpmHUtGD5aXNUzf8A3/k2mqRiMRRo2bLfMxNioJNgNAToOvOqHDhnjdlZSrKbFSCGBHEa8DVgwMYI1qMgmuzfYJxeLjiZsqRjO3UhCPCPMkgX5C9fRIr5s3d3kbCYlZIbXBsVPzA6FT6/evpKNrgHhoKlA9UUUVICiiigCiiigOGsv7Z8CFOGnA1u0bHqLZ1+zfWtRqm9q2w3xOAPdDM8LiXLzIUMrAeeVifaoYMWmxJbSmjtS+FhJHCkMQwFYmQkBetS7Cxk/Epf4u7ce2ZT9xVf3J7N5saryS5ooih7tjpncjwkC2qA8Tz5Veezjs6lwEkks8oZyuRVRmK5bgljcDW4Fhy161kiDQKKKKkgKKKKAKKKKAKKKKAKKKKAKKKKAKKKKAKKKKApXahuwk+CllWJTPEodXAGeyEFhfifBm0rApcXmAIr6xIrHO0DsifvGn2eoKtq8HAhuJaPkQfy/TjpGARHYzupFiMTJNOczQ5WSPkWJPjI5hSBYcLmt6FfMewdl7Sw+LiMOHnSTOBrG4Fri9za2W173Nq+nFqQdooooAooooAooooArhFdooChb19mqSEy4S0chJLJwRzxNvyN+h5241ne6252I/4pAMTh2Kd4S6sPCAoJFxwIvbSvoGuWqMAAtq7RRUgKKKKAKKKKAKK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hQSERUUEhQWFRUWFxgaGBcYGRgaGhgZFxcaFRcXHhcdHCcfHBwjGRcYIC8gIygpLCwtGB4xNTAqNSYrLCkBCQoKDgwOGg8PGiwkHyUpKS0pNC0xLC0pMTUqLC8sKjUpNSksLywtLC8sLCksLCwpKSwsKSkpKiwpKSkpKSksKf/AABEIAKAA/AMBIgACEQEDEQH/xAAcAAABBQEBAQAAAAAAAAAAAAAAAwQFBgcBAgj/xABAEAACAQIDBQYEAwUGBwEAAAABAgMAEQQSIQUGMUFRBxMiYXGBMkKRsRRSoSNiwdHhJDNygpLwFUNjc6Ky8Rf/xAAbAQEAAgMBAQAAAAAAAAAAAAAAAQQCAwUGB//EADARAAICAQMCBQMEAQUBAAAAAAABAgMRBBIhBTETIkFRYXGhsRQygdHhIyRCkfAG/9oADAMBAAIRAxEAPwDcaKKKAKKKKAKKL1y9AdopOScKLsQB1JA+9Mf+PR30DlfzBdLDiRzI9BWudsIYUmlklJvsSN65es93t3mkw+PVomBAhUFTqpzFm4X42tr6VNYDtDwzxF5G7tlHiQ6np4bfFr71iroOTjnsXpdPvVcbUsp+xaL16rKNq9oskmJjeFWSGE5mUkAyC9mJHSx4e9ajhcSsiK6m6sAQeoIuKyhZGfY16jR26eMXYu4tRRRWwqBRRRQBUbticjKoNg18xHGwtoOlyRr0v61I1Gbft3YPMN9wb1lHuYzeExrgZQjeEBVPEAAe/r51Og1WMEeB41Lw4/LYN529OVbLI88Femz3JGim645T5etLhq0llPJ2iiihIUUUUAUUUUAUUUUAUUUUAUUUUAVygmmEu2oluM2YjSygtr00Fr+9YTnGKzJ4JSb7C20MX3cbNpfgL82Jso+pqHxWKMccszMzGONm1YqLgXUWWwFzYVzE4jNeWbwqmoXjlHXT4nPDT0HMmA2znxMUgLCKFBma+tzyzHmdL2Ggtz41xnqJ6i5SreIL7v8Aozk1XH5HOB24uKiWdmDcUy2+Bh8YPVuF2FtLaC9SWzmEji9yNbgg2P8AvodNapm5mFyQSSP+ziLNNw1EVgqtbqwUW9ajsVvzinbLhiYowCQqgFrDUszWJJ5nkK5sNLOzXPUOTwnx8+6X9nV0mlnqKsQX1foiK3i2k7SPJxLyNc2JyjloPYUhsPFGSKVXGZ2KiIga5wwBHplLA+1NdpY6RDc2Yt4rX1ObW9l0t14WvSMeIjEChu8SRb6DTPmbhf5QqnjqSW5V3I1trlfydm/UKl/ueEksLsmsY5HmGxijEGMkcJB6jI2g68qsu6e9uJgeKN5C0QyAxkDwobAWPG4uDUPiJopFTuUZFCR5Q3ds0kiEt3jn5QL5dDc2F/J9sLZsk+IDAZrOGkYaKoBBIv15BR16a1hJqnlPtyzOVn6mmUr4pLHlz6+xt4rtRcG20vZzkPIngff+FeJ94FByxqZDztYADzJreuoaZwU96weO8KWcYJeimmBx3eAmxUg2INul7gjiP61V5du4gyPHnyODYjKpC36cDwIINzer9X+qsw7Giyar/cWrGY5IlLObDpzPKwHEm5qt4md5jmcFeiflB69W0/lXvD4JdGKgn8xF2J63631vS5jtViEFHkq2WOfC7COzsMVuW4nh6UvL1+9e2b9KZ4iY3sPr/GtnLNTaij2mItfrXnDoWI7vvFI4WZrfQm1vaovam3oMLH3k7HxXyINXkI42B4D946Cs921vtisXdFPcQn/loSCR++/xN58B5VrsnGPBtqhOXLeEbTs3b0bOIXliM9jdFdS2nE2HD0qWvXzDixkyhNCNbjQ363HCpdO0HaKMGGKY2AGUqpUgC2oIufW9zVXJdSPoiiobdPb/AOMwsc+gZhZ1BuFddGH11F+RFet4954cFFnmbU6Kg+Jz0A/idBUgfY/aUcK55ZEjXhdmAF+mvOmmz95sNOcsM8Tt+VWGb/TxrBt596ZsbJmmbQE5UHwxg8h1a2hbif0qvva9wLW4W5eh5VGQfVl67WVdk+/TuwwmIcuTcwyMSTpqY2PPQXBPQjpWqCpB2iiigCiiuGgGO23YQSZL3y8uNjoSPO17VDwWyjJ8IAtbhblT3am0HYmOKwtozngPIL8x+gpnho8ihRwAA+gtXj+uWxnbGCfbuXdPHCbIveYuUhCmylzmH5ioVlU+17elQm9kpGBjW9g5kZ+py2A/351ZNtqTh2Gtg6M1uIVTqR6aE25XqG2xCJsKLAN3TEsOsbW105XGtutXunWb9PHHosf9Mo6qL3sr+19qzQbNhhxDFpcQO8YtqUhuMkd/Mi9uV6r+HnKg2bKGBBtzB5Ecxpzq8btSwRwBRCXmBZmBVcpDEjL4j8IUU9xOHwAwr4uLBrI6MoVAGIZ2ZQhy8CLkHhyNdTapvhna6f1SGnp8LZl/X8mUw3LMxOnAeg/rXJ8tzcXLDgfsBUud35WmkWZwpv4iLBVJ1YAC17E5QBpe+umqmP2G2EZJFQiORGRHcasRbO1j8PHT3rS3iTOvT1Gu+caIRy36vtn4IBsP3cYY3uNTYngTw06X/StA7Ow4M3HKVQcTYG9wAL9NapaYdsSe6j+JiAf3U+Zj5cv0rW9k4IRQIiLZVAGb8xtqxPMm1cfqup2UOK/c/wAE66VVbdMFnCX8DktyNKQR20UAeQ0pM604gjJ0A1NeLit0tqy/g5cnhEhgdoInhNxcDxWNrgZSPLheo3ajIcSWXX9mobTnmNtetv4UliMWE53PCy/z4UnNju8a4W3C9ze9hb7AV9Q6M9VKGL4bcLj0yee1llSXleWSEU1havUjjjTWIczXMRirDQe1d7Bz93Amcfc2AqM25t6PDxmR9RwVQbGRuIUHp1PIeZFI4/aKYdC8jW9OOvIDmen9KzbaW1Hxc3eOLKNES+irfh6niTzJ9LY2zUFhdzOit2PL7HnG4mXFSmac3ZuHIKPlVRyUch7nUmuSOF0FeJ57ConF7S86onRHOKmBNeI4NM1+HIVGriCeFO48Q1uVqEkvg8ZJHcwvJHfjkdlv62IvTeedmJLsWY/MxLN9SSa5HLYUyxWKAOhoDrvXjPT3Cbv4uYXjws7jqI2A+pAFe8TufjYxmfCYhR17st/63NBkktxMYkW0MO8jBVD6nkLggX8rmvo0GvlNcOysQwYHmrAg+4IuK1nsx3+LFcJO176RMeP/AGz/AAPt0ogapRXAa7WRAVw12uGgIHHxmJ3cgmNiGzD5TaxuONri9x1rzFEXawp1tDFiUGGPxFvCSBdV/MSeGg5X41WN4doT4dzH3hVPltb4eHG1zavM6rp8Lr/ET8uefr7HS0kJ2vw1jPyWadEhAeZwovbyN+A+9Vo4Tu3aXCkPFckZPFlDfIy8QL39qru0dsO6CN2ZwWDAsfhyg3+t7U4R/wAPIHgfxBVa/XMAWjbqL3/+1dqhVUtsI4X3yW7elOUPNLzc/Ql9lYTDYrFTxKFMbQxOQuhV7nMB5C/DzFIYXaLYdJ8LD8f4gojcwrKLk+YH3pxt5kmiix8Dd3OlsjDgwY2aNx8wGv8Ap86id25s0k2IkN8oZyT5gnX2FNRqYxqcod+UcLw2pqLLDgsJFhYS72UKLvIRqSeQ5kk6ACq5tvGDHvFGxaOBM0pIF5GzeAIGPhX5iT8vnULNtuSUxJJrGjO+p4s+pJ97gdAxqV2rLI6jDqBliF5RrdpWAbJYcVVSoIuLkWqtpqVT5s5ljlv5M/1DUsw4x2HWF2lBDGVwkUK5fmALtc82c6MfrbyqVwDd3CZZWuzeN2PT5Rbpb71DbLw6yZe8cA8e6CsCAOptYC9tBS238ezn8PENcveSn8sam4H+Yj6W61R1kZ6q5adfWX0LujrlY9zZPx4hTqzKi6XZjYC5sPqTTqa8LXvboeorPt5N5lfuUyEEDPKvIyKMqkdVt4vf1qwbsbTOJhMPFgC8d9bFfjT0PKtL6PGFb2Pzp5TX4/8Aep056WcavFfb1Q82jDZ84Hhk1HTMNGX66+9L4ZL2twHGk5mbu0B0ADsB/mt+hB+te8O1l14fe39a97obJ2aWuU++EeJ1EIwvko9hWXEW9KTZ1VWeRgiquZ2PBV/meAHOlIIifFbjw/n6Vm2928pxmITCYUGRM4AA/wCdJwDf4Byvyu3Ottk9q4Jqrc3z2ITebeBsVMW1WJb5F5gdT+8eZ87cqZRY1BxYX6C1/pVr2hg8Ds05cQn47GWBMQNoYr8A3U8OI16Cm+H7S3VgPweCCfkENhbpmv8ArVJ89zpJJcIr+H2XicUf7NhpJRwzBTl/1fCPrUjD2KbSkGZ41U9DKo/QXrUdnb1YCdFeRmhJS4hLuqeG4IjVSFbUcAL6ivMkWAnVSsOMDEA2WPEEqehDApf9KAxPb+7GI2fKIZQuYqGABzaEkXuPMGmIhbnx8uFbrtvADGQsk+AnkkVCsM4jjjYaeG47wEa8QND0HAZLD2Y7UZiGwknHS7IFA9c1ARRxV3WJAXdiFCqLkk6BfXhW4dn/AGWx4VRNilWTEnUA6rF5AcC3VvpVO3Y2PhdiTd/tKVDicp7uGMF+7v8AMzAWDHgKvL9o4mw5lw8b5Tl8aq0rrnLLm7pRyKN8TAaCmASe198WWf8AC4OE4jEC2fXLFEDw7ySxtpyGtR+09n7be/dYnBx9FWOS/pmbN9qe7tbPws+Cy4d5grOTI4Zo5mkvdzIwscx5jpblSKd7g5wqzyzQ54ldJiHYCYlEdJAL6ODdWvprepBiu82Nx7Ykx4927yPkbWsdbrbTKeNxTWGJgQyuQQdCOIIOhBHSr720KBj4TzMGvtI1qpcMwBuOlYkosuzN+8bCQwnaQA6rJ4gfe1x6g1s+wtsLisOkycGGo45W+ZfY188Rg8On8a2nsvhy4AH80kh/W38KlBltNRGNxIYvmYLGmh1sCbXYk34C9vW9S5qAwUUckZikRWAsrqwvqp1uPM63865+tt27YZxl9zOtLOWU7eLtBEY7vCEdDJbh5IvIeZFQEO35cSMsrGR0BKgnxFTxHmRa/WxPSrltnsuw8l2ilaG/LRkHsdR9ayvHbIEb2R2k8a5ZQCigLfvLgnNm+Gx8/rrjXsW3PB6vT3aZVL9PBuWV3XP8scttdu8UyWUBzYB7i2U5QVA4nqT5U/w2NaaTJB43JtmNxGg/O7ch5cTaqyuFV5lXUrfxkk3IuOZ8yPrVnEr4Vu8iUmNgBIi2FiuisPaspKLx7mmyWqqrsdfPP1fzj4LttjZ4w+zY0BzLEVBYfNdWGb3Y3qJ2Xhz/AMLxLj5hYeYuqfqSaTi2y5wUiypaDEKxjIKkqyi6kgHwnMAcp5A+dScmLy4ODBxC8sqR35BV0csfWxPkNel6TqjHam/Vt/xk8xucpN/H5KtsjB3Odj8JvY/CCpuAev8AhGvpenuFmkeQjDoZWZiWY8AWN2Zm4C5JNW3DbqQqoUqZSOtwt+Jsg0tfrepSNVjFiUjUfLov/iP5VVlqnLy1Rb/BMdPheZ4GWC2Gsaj5nYjO3X91eii58zxNVZdod1jtoo41kDKvoAMlvK1h7eVXLaO11jjvEc8hNhYEheebW17ch1tWe7zbORhJiJ3kRwurB8xkFrKCLWBuQLLyNWtLF1tzn+6WPsXtNqK657WsrGPvkht7prZMtrqzDXjbLcj0uB9aldi7WfBFMQ0ZAytca2Jy3Nj5L4m6aVTocHiMRIgI8fBBcBdBcnXiSRpfS9hT6LEpNAqSLIzxm99bHMbWYk9eOmtq6Kgkt3t7HZtvlKx0rjd6MvcO+02LmCMI8pXMAF1XhbUknW/DyqbgBcqOXTr5VQt1jiDiBHH3d5ypY5MxVE1srE6cenE+VOd9u0Awd5h8AQ0qqe/nHCNRoyRnrcgF+pAGvDp6a5Rp55Z5bqmm/wB24pbUkjnahv13anB4ZhmItO4Pw/8AQHmeLew61F7lq+z8DPtKdCJn/Y4QMtjd1u0tiOFuf7pHOnW7uylwOzjjmiWTFtD3yNKLrCkkqxREIdC5LFyTyAFe+1TbjzYbZpkYFnRnbQAF7hSbeVjWEnl5MIx2rBn4lcueLySNrxLMzHh1JJq8Q7gxYZRJtbENhxkziGMXZhe2UyWIzk/IuvG5FPNzdjxYDDrtPFpnlfTBwfMzHRXA6nkeSm/Eip3Adl02Pl/F7XkbM2ogQ2yryQt8oA+VdepvesTI7h95Vi2Zh58FGMPD3ssfeOvfvGoJ1bUZS7jrYeGomHfuUzAYrGyGE6MIQsTjTQ6Kb+YB51fcftfDYPDQrGFjwrMY1dVBQMCSLr88bWYFuPPneveG2LgDKFkwcKSNcocilJBxJRho2mtjqOlAV9sXgHQNBtGUyAg5JMXIhcA+JPERYkcD1t51Wu0I4vCvHLBisV+EnUZc0r3SQcUJvzGo11sbVrsu7OFcZWw0BHTu0/lWc9ou4H4fDvNgmZYh/fQFiyFb/Eqm4Fjy9xwoCA7POz6LaYllxEr2V8pRT42Ng2ZmNyAb6Hida1LdfCQYWafDQhVUBGRQ1/CFysvEm6sCSD+cHnXzkuJeEjI7C4tdWKm3Q2PCpDZO1JMNKssTZZFNwSAR734mmQfSCQrDO7cFnsSeQkUZbk8sy5fdfMVA79YxI8Dipm0fMqxEGzCRCO6IPUPdvrWbT9rO0ZNFMSjnaMG45g3J0PTzphvjvm2Mhij7ruchZ3VWJVnNgGAOqgC9hyzGmQRe82882PnEs1gQoUBeAA6epJPvUepINJQKTToXJAGvpUEo1bdfspjlwsck0z5pFV7JlAAYXAuQSTbjWh7D2MuFhEKFmVSTdrX1N+QpPdfBtFg4I3+JYkB8jbUe1SlSQcNV7DteeVhoLhfUqTc+Q1t7VYGNVvATiSWV4/7okZTyZvnZf3eGvAm9vPi9ZT8OLXubqe7H+IFwy9QR9RasD2liCMwQXIJGnDQ2vfpW84mEOrKbgMCDY2NiLaHkdeNQMm4kEeDniw0dpHjIDMxZiQQwW54AlRwqpoZwm9snydXSat6aMor/AJY/gybDbHKKHvxQgeZzEkn3tUqu2LoQATJ8Hd8SztoFA53NtRXcGzSFIUW7MwUDncm1vbiegFXzA7p4XBvFIf2mIj7wkgaZpLC56ZQLLz1NX5WQgnO14SOvrblp4qFXLfp8e/wReP3eaHAjDKLyLECwGv7XV2t9SKW3HlDvPJIbNHFGLnkB4W/9AKk+8u+ZuZ1/jVfxOBZMW0SNlWUiOQDiGQ5726GMZh5muRpNRG9XOS8uWzzWpr2ShjuTWL2tNMH7iN+7HFgQC1hcnXp0+vMVG4HbMfAwq3O7F8xHI2vb6CpfHqRCyoLWQhQPIcB7ae9VqeMui5OK2t6EaexI9qaHWK6LxHGOCtqa3W085yXaNEZQVRArAG2VeHra9UHtBwyibDDKcjOzObk3y5QB6+JjTrZ22EWVDIXyL8Sqdb25i40vqf61KYyWDaCPHGxzLZrlTZW4C/rrp5+VVm7tJcpyk5Qff4LmjtqlNblhpkBjsIIovEtsysofkRcMrKehW4NuFuVVHD7MeKO/duCVzMSrWA4gnTTQ8eFWSbEHDMF2jmWJCXEYsWmOnhQX1DWF2NhYHmaq2/XaViccSl+7g5RIdLcs5+c+XDyr1FVW6Pwda/qUaLU0lJ88/X/A2ffF4FkWBznkXI0nNVvcqh5EnQnoPWkN3dkPjJIsHCCBK6mZubBTe56RotzbmTc62Al+zjs7baLM7NkhjIDtxYm18qjrbmdB58K1AR4fZ8RSKTDbPU6NJIwlxLjqFB0PQHN/hFXYx2rB56+2V1jsl3Z535jR8DtFIgLYbDwxf6D31vKy2/XpVd2fu1DtDA4SWdwseBkczX5wsBKR/qAHuajN5N/cEuClw2AjmJn8MsknzAG5l43Z3vbW2n0qsQbfdcJJCGskmTOOuQkqPS/H0FSajVd0MdHjcTJtDEtHHFCe7wsTsqiNQNXKk6Na2vmegtL7R3rwmKkaNsQq4WIAzNmyrKzkhIgwsSosxa3HQcL1guCizAlh/vnUhs3Y7yPkhiaSS3wqCbeZ5D1NMg0fauNi29io8DhiUwmGHeyyAZc1v2aJGtuGreI+duGtp7RZVwuzu8TRsM8LRX/MjqoHU3UsD5E1j0WNxuysQkjxthnCsBmXwTAsCUYgkMPMG68ad7S27ittYxIrBULfsog10XS5djbxEC5zfQCgLee3hcgthGz8wZBl9iFv+grk3bRhpoXixUEkayIykqyyDxAjQHKTa/IGu/8A4SndG2JbveRyDJfmLXzW87+1VduxbGSTrG4RUB8UwYFcvPKOJbyIFAQm525GI2lJ+yssSGzSsDlHkB8zW+X6kVsGA7G8AgAcSSkAXLOQCeuVbWq37K2ZHh4khhUJGihVA6D7knUnmb08qQYxvn2Uzwvn2chlRrXjLDOh52LEZlt53FNth9lGMxBBxSrh1vrqGcjyUXH1P1rb7V21RgGZY3sMw7IBHiJkfmzBWB6+EBfvUxun2V4bBP3hLTyD4WcABfRBpfzN6utFSAooooCC30mK4N7aZjGhPRXkVH/8SR70vEBlFv8A50FJb5Q5sDiB/wBMn3XxA/pXcGfCL153q7xZBemGWKuzFbUvHoKRHGvbPXOqe17jOSyVHbeyVixf4iBMj5HDZbEEuAM4HyvoRfnekdmyMbBomNz8pu1z1uAD9altvTrmVVUvM48Kg20GhZjyUHTzOlNE3dcIzSSszhWIVPCoYKSB1OtRZC3U2LxMbc8Z/wAG/wAbbHCbyM9r7YhgHjLl+SZQpJ87k2HnaoXYcU2KeZ1Cu7kuc90zNbhHpxAtY+Qru7W7V4o5p755BmCHUtm1zP5dF56cuM9ipe4RpSdU8WnG4PD34e9Zzuo0ViprjnLWTSoWXrdN9uwrsnESPGkgKNoL3BuCOovx04UpiNlBiXCojH4il9QddUJ4XN/CRa56143R2RI0RXNksEzNlBYt4mYC+g1bnflUxNuwyq5jndmIICy5Shvy0UEeo4dDwq5TodRXY/D2+G/T1/BplKM4+bOSrz7oZm8UisTyjTj6u3DToPeoPb2/EGBQ4bABZJR8TjWNG5/9x/M6evCld8n2hM34TD4eaOOwDlRdpDzvKPCE8gdefSpncfsljgUSYxVkk5R8UT1/M36D9avU9Py91+H7L0X9sx3KKxDj8mIY3FO8jPMzPIx1LHX+npXE2aW1OnlVy392UjbXeHBxgnwDJGNO8y3YADQaWv0N65jNzsZAUR4HBe1rDMCel1vr5GurjHCMCB2lvMZgqyQQMyAL3qq0bFVGUKxR1VrDTUU42Z2aY/EMpTDMqvYh2GRcp53Otre9ajsjshw2DLYqQyYgxoXSFgtg4GY8PjN+F9PWm47aCBrFHf8ALnYEH/SftUkCmI7JsLhdlz5/HOsbSd9wysilgFH5NLWPH7Y/hIlbKGuBcZits1r62vpfper5vZ2pT4qFoVRIkcWaxLMy3uVzG1geenWqTsqLNKkY+J2VVHUsbfxoSXzZOwdj5czYyZRa5R1CMedrhefl9alNn4yfEg4fZEX4XD3s8/zHzZzre3IXPmKvD7h4U4T8MIlAyWD5RnDW+PNxvfWqhhdydrYeIw4fERLHcnwkqxJ0JuUuOA50A+2fufs9+9wM8kmIxF1eR5HfOWAuChvZQA1iBrY63qY3a7NcJgZu+h7wtlKjO2YLm4kacSNPSsukgxey8VHJKuV7lla+ZXuLMLg66HUaHX0rTNj9p2FlQd5mifmCCy38mHL1saEFxFF6hZN8MKBcShvJQSftVY3t7T4o8OwgD964IUkWCcixN9T0ApkF7/FpmyZ1zcctxmt1y8aWr5cwm1JEcSh2EgOYPc5rg3vevpjZU7PDG7fE0aMbcLsoJ/U0QHdFFQ+9W8K4LDPMylrEBVGl2Y2AvyFSCYvRWcbndqpxE4hxCKhc2jZL2zfla558j7VoD41AbF1B6FgD9L0AvRXhJQwupBHUG9e6Agt6cTZEiI0mfIx5BQrOfc5cvvS2FTw1F982LxTlf7nDEoOjzH+8bzCKco82bpU4VsAK851CLt1CfpFfdliDxESNIY3FLGjO5siAsx6AcaXkaqtjY3xrDMrR4VDms2jTMD4SV5IDqAdTa55VztqbeXhLubMjjd+FyGxE2kkxuB+RNe7X1Cn6k1LLibHTXSkGewsK8x1yrtZKVqcXjHYsQqSXJ4fD3F/99BUVtvB3iU6lTLGPI+LMRf5vht0qwRp3hCdeNvyjib/Qe/lSm9OGH4a4GkbI1uQVTZvYKSfauz0vpkbF+pnz7fX3NF1zS2IcbuQ5cOh5tdj/AJjf7WHtUmRTHYZ/s8VvyKPoLU/r1sFiKRSOWqpdpO9D4HCZotJJGyK35NCxa3M2Gnmat1Zp27KPwMR6Tj9Ua/2rMEH2LT/2yYEBmkjLM51cEMPm/eLEnrYdK2a1ZF2LYnDoZc7Ks75QmY2zJa5C30Pi5ca10VCAWpvNs2J/jjRvVVP3FOaKkFV3n7N8HjR4k7pwLCSIBT7i1mHqKZ7q9k2EwUgmu80q/C0lrIeqqAAD5m5q7UUAUliMQqKWdgqrqSTYAetK1mXa0MU0kUcaSPCVvZFZgZLn4rDiBa1+poCD7U9+UxKpBBrGrZmcjVmAIAW/AanXnVJwExJABqXk3E2hIuZcI/vlU/RmBqIw2GeKRkljZHU2KsCra+R+9Ykk9DiyBxptjjmBuBxpEPYa0jLiqgkipI7Nbz9K0fc7tYOFiGHxaM4j8KuhBYBdMpBNmtwuDwHPjWcYliSTVq7MdxY9o9600jqkRQZUsCxa5OpvYAAfWpRDLxiu3HDD+7gmc/vZEH1uT+lUvfPtKkx8axd0IkD5iAxYkgEC5sNNb8KtW3OwqF1/ss8kbdJPGpHsAw+pqY3S7J8LhoMs6JiJWvmdgbAHgqgnS3XjUkGGtigvO3TX7VM7v7m4vHhngRSim2dyFBPS5uSbdOFaVtjsLwclzDJLAx8xIvplbUexq77u7DTB4ePDx/DGLX4XJJJP1NMArnZ1uXPgFfvpg2cf3SXyKdPHc28VhbQVdqKKkFb3ZwwhhMWYMySyZz+8zmS58yGB96lJZr0w2luiskpmjlkglawZkI8VtBdWBF6Wg3aXNmld5TawzWVV6kKtvEepua5VujslJ7XwzappHmbFqvxMotyJF/pxrwMQri6kH0qYw+EVBZFCjyFqUKVWn0hy7T+xmrsehWZ3CjXmf9gDiaVwOCaRuBUdSLX8gDxqeXCqDmCqD1sL/WlLVpq/+epUt1sm/sjJ6qWMIQwuDWP4RqeJ5m3U0rJGGBBFwQQR1B0Ne6K9FCEYRUYrCRWbyN8DglhjWNBZUFhckm3qeNNd4N4YcFA0+IbKi+5JPBQOZPSpKqN2ubmS7QwYEB/awvnVL2D+Egr/AIrcP61JBBt2/wCHzEJhpmHUtGD5aXNUzf8A3/k2mqRiMRRo2bLfMxNioJNgNAToOvOqHDhnjdlZSrKbFSCGBHEa8DVgwMYI1qMgmuzfYJxeLjiZsqRjO3UhCPCPMkgX5C9fRIr5s3d3kbCYlZIbXBsVPzA6FT6/evpKNrgHhoKlA9UUUVICiiigCiiigOGsv7Z8CFOGnA1u0bHqLZ1+zfWtRqm9q2w3xOAPdDM8LiXLzIUMrAeeVifaoYMWmxJbSmjtS+FhJHCkMQwFYmQkBetS7Cxk/Epf4u7ce2ZT9xVf3J7N5saryS5ooih7tjpncjwkC2qA8Tz5Veezjs6lwEkks8oZyuRVRmK5bgljcDW4Fhy161kiDQKKKKkgKKKKAKKKKAKKKKAKKKKAKKKKAKKKKAKKKKApXahuwk+CllWJTPEodXAGeyEFhfifBm0rApcXmAIr6xIrHO0DsifvGn2eoKtq8HAhuJaPkQfy/TjpGARHYzupFiMTJNOczQ5WSPkWJPjI5hSBYcLmt6FfMewdl7Sw+LiMOHnSTOBrG4Fri9za2W173Nq+nFqQdooooAooooAooooArhFdooChb19mqSEy4S0chJLJwRzxNvyN+h5241ne6252I/4pAMTh2Kd4S6sPCAoJFxwIvbSvoGuWqMAAtq7RRUgKKKKAKKKKAKKKK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://msdp.undp.org.ua/data/news-old/27_t2_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714620"/>
            <a:ext cx="4063393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zz.te.ua/wp-content/uploads/2011/11/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278608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85" grpId="0" autoUpdateAnimBg="0"/>
      <p:bldP spid="3086" grpId="0" autoUpdateAnimBg="0"/>
      <p:bldP spid="3087" grpId="0" autoUpdateAnimBg="0"/>
      <p:bldP spid="308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AIDS - 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84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9" descr="AIDS - 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679" y="0"/>
            <a:ext cx="977967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9" descr="AIDS - 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96441" y="0"/>
            <a:ext cx="97449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AIDS - 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65915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AIDS - 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2765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9" descr="AIDS -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7619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AIDS - 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5818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AIDS -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57486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IDS -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65437" y="0"/>
            <a:ext cx="970943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AIDS -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438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alhivi.com/images/article/lecheni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476272"/>
            <a:ext cx="11001408" cy="7334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10" y="1071546"/>
            <a:ext cx="9644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/>
              <a:t>СНІД, або Синдро́м набу́того імунодефіци́ту — тяжке інфекційне захворювання, </a:t>
            </a:r>
            <a:r>
              <a:rPr lang="vi-VN" sz="3600" b="1" dirty="0" smtClean="0"/>
              <a:t>спричинене</a:t>
            </a:r>
            <a:r>
              <a:rPr lang="uk-UA" sz="3600" b="1" dirty="0" smtClean="0"/>
              <a:t> </a:t>
            </a:r>
            <a:r>
              <a:rPr lang="vi-VN" sz="3600" b="1" u="sng" dirty="0" smtClean="0">
                <a:hlinkClick r:id="rId3" tooltip="ВІЛ"/>
              </a:rPr>
              <a:t>вірусом </a:t>
            </a:r>
            <a:r>
              <a:rPr lang="vi-VN" sz="3600" b="1" u="sng" dirty="0">
                <a:hlinkClick r:id="rId3" tooltip="ВІЛ"/>
              </a:rPr>
              <a:t>імунодефіциту людини</a:t>
            </a:r>
            <a:r>
              <a:rPr lang="vi-VN" sz="3600" b="1" dirty="0"/>
              <a:t> (</a:t>
            </a:r>
            <a:r>
              <a:rPr lang="vi-VN" sz="3600" b="1" dirty="0">
                <a:hlinkClick r:id="rId3" tooltip="ВІЛ"/>
              </a:rPr>
              <a:t>ВІЛ</a:t>
            </a:r>
            <a:r>
              <a:rPr lang="vi-VN" sz="3600" b="1" dirty="0"/>
              <a:t>), який уражає </a:t>
            </a:r>
            <a:r>
              <a:rPr lang="vi-VN" sz="3600" b="1" dirty="0">
                <a:hlinkClick r:id="rId4" tooltip="Імунна система"/>
              </a:rPr>
              <a:t>імунну систему</a:t>
            </a:r>
            <a:r>
              <a:rPr lang="vi-VN" sz="3600" b="1" dirty="0"/>
              <a:t> людини, знижуючи при цьому протидію </a:t>
            </a:r>
            <a:r>
              <a:rPr lang="vi-VN" sz="3600" b="1" dirty="0">
                <a:hlinkClick r:id="rId5" tooltip="Організм"/>
              </a:rPr>
              <a:t>організму</a:t>
            </a:r>
            <a:r>
              <a:rPr lang="vi-VN" sz="3600" b="1" dirty="0"/>
              <a:t> захворюванням</a:t>
            </a:r>
            <a:r>
              <a:rPr lang="vi-VN" sz="3600" b="1" dirty="0" smtClean="0"/>
              <a:t>.</a:t>
            </a:r>
            <a:endParaRPr lang="vi-VN" sz="3600" b="1" dirty="0"/>
          </a:p>
        </p:txBody>
      </p:sp>
      <p:pic>
        <p:nvPicPr>
          <p:cNvPr id="6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57500" cy="504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СНI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pteka.ua/wp-content/uploads/2010/07/wpid-Ukr-SPID_fm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262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714612" y="2071678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Сам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собі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СНІД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смертельною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хворобою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але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функціонування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його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вірусу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організмі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впливає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імунну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систему так,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навіть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простий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нежить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може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призвести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смерті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28604"/>
            <a:ext cx="28575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.tsn.ua/media/images2/original/Dec2012/383706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786446" y="500042"/>
            <a:ext cx="321471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1 </a:t>
            </a:r>
            <a:r>
              <a:rPr lang="ru-RU" dirty="0" err="1"/>
              <a:t>грудня</a:t>
            </a:r>
            <a:r>
              <a:rPr lang="ru-RU" dirty="0"/>
              <a:t> - </a:t>
            </a:r>
            <a:r>
              <a:rPr lang="ru-RU" dirty="0" err="1">
                <a:hlinkClick r:id="rId3" tooltip="Всесвітній день боротьби зі СНІДом"/>
              </a:rPr>
              <a:t>Всесвітній</a:t>
            </a:r>
            <a:r>
              <a:rPr lang="ru-RU" dirty="0">
                <a:hlinkClick r:id="rId3" tooltip="Всесвітній день боротьби зі СНІДом"/>
              </a:rPr>
              <a:t> день </a:t>
            </a:r>
            <a:r>
              <a:rPr lang="ru-RU" dirty="0" err="1">
                <a:hlinkClick r:id="rId3" tooltip="Всесвітній день боротьби зі СНІДом"/>
              </a:rPr>
              <a:t>боротьби</a:t>
            </a:r>
            <a:r>
              <a:rPr lang="ru-RU" dirty="0">
                <a:hlinkClick r:id="rId3" tooltip="Всесвітній день боротьби зі СНІДом"/>
              </a:rPr>
              <a:t> </a:t>
            </a:r>
            <a:r>
              <a:rPr lang="ru-RU" dirty="0" err="1">
                <a:hlinkClick r:id="rId3" tooltip="Всесвітній день боротьби зі СНІДом"/>
              </a:rPr>
              <a:t>зі</a:t>
            </a:r>
            <a:r>
              <a:rPr lang="ru-RU" dirty="0">
                <a:hlinkClick r:id="rId3" tooltip="Всесвітній день боротьби зі СНІДом"/>
              </a:rPr>
              <a:t> </a:t>
            </a:r>
            <a:r>
              <a:rPr lang="ru-RU" dirty="0" err="1">
                <a:hlinkClick r:id="rId3" tooltip="Всесвітній день боротьби зі СНІДом"/>
              </a:rPr>
              <a:t>СНІДом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/>
              <a:t>Синдром </a:t>
            </a:r>
            <a:r>
              <a:rPr lang="ru-RU" dirty="0" err="1"/>
              <a:t>набутого</a:t>
            </a:r>
            <a:r>
              <a:rPr lang="ru-RU" dirty="0"/>
              <a:t> </a:t>
            </a:r>
            <a:r>
              <a:rPr lang="ru-RU" dirty="0" err="1"/>
              <a:t>імунодефіциту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зафіксовано</a:t>
            </a:r>
            <a:r>
              <a:rPr lang="ru-RU" dirty="0"/>
              <a:t> в </a:t>
            </a:r>
            <a:r>
              <a:rPr lang="ru-RU" dirty="0">
                <a:hlinkClick r:id="rId4" tooltip="США"/>
              </a:rPr>
              <a:t>США</a:t>
            </a:r>
            <a:r>
              <a:rPr lang="ru-RU" dirty="0"/>
              <a:t> у 1983 </a:t>
            </a:r>
            <a:r>
              <a:rPr lang="ru-RU" dirty="0" err="1"/>
              <a:t>році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Зараження</a:t>
            </a:r>
            <a:r>
              <a:rPr lang="ru-RU" dirty="0"/>
              <a:t> </a:t>
            </a:r>
            <a:r>
              <a:rPr lang="ru-RU" dirty="0" err="1"/>
              <a:t>СНІДом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при: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hlinkClick r:id="rId5" tooltip="Статевий акт"/>
              </a:rPr>
              <a:t>статевому</a:t>
            </a:r>
            <a:r>
              <a:rPr lang="ru-RU" dirty="0">
                <a:hlinkClick r:id="rId5" tooltip="Статевий акт"/>
              </a:rPr>
              <a:t> </a:t>
            </a:r>
            <a:r>
              <a:rPr lang="ru-RU" dirty="0" err="1">
                <a:hlinkClick r:id="rId5" tooltip="Статевий акт"/>
              </a:rPr>
              <a:t>контакті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інфікованим</a:t>
            </a:r>
            <a:r>
              <a:rPr lang="ru-RU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 </a:t>
            </a:r>
            <a:r>
              <a:rPr lang="ru-RU" dirty="0" err="1">
                <a:hlinkClick r:id="rId6" tooltip="Кровообмін (ще не написана)"/>
              </a:rPr>
              <a:t>кровообміні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інфікованим</a:t>
            </a:r>
            <a:r>
              <a:rPr lang="ru-RU" dirty="0"/>
              <a:t> (в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при</a:t>
            </a:r>
            <a:r>
              <a:rPr lang="ru-RU" dirty="0" err="1">
                <a:hlinkClick r:id="rId7" tooltip="Ін'єкція (медицина)"/>
              </a:rPr>
              <a:t>ін'єкційному</a:t>
            </a:r>
            <a:r>
              <a:rPr lang="ru-RU" dirty="0"/>
              <a:t> </a:t>
            </a:r>
            <a:r>
              <a:rPr lang="ru-RU" dirty="0" err="1"/>
              <a:t>вживанні</a:t>
            </a:r>
            <a:r>
              <a:rPr lang="ru-RU" dirty="0"/>
              <a:t> </a:t>
            </a:r>
            <a:r>
              <a:rPr lang="ru-RU" dirty="0" err="1">
                <a:hlinkClick r:id="rId8" tooltip="Наркотик"/>
              </a:rPr>
              <a:t>наркотиків</a:t>
            </a:r>
            <a:r>
              <a:rPr lang="ru-RU" dirty="0"/>
              <a:t>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 </a:t>
            </a:r>
            <a:r>
              <a:rPr lang="ru-RU" dirty="0" err="1"/>
              <a:t>вигодовуванні</a:t>
            </a:r>
            <a:r>
              <a:rPr lang="ru-RU" dirty="0"/>
              <a:t> </a:t>
            </a:r>
            <a:r>
              <a:rPr lang="ru-RU" dirty="0" err="1"/>
              <a:t>грудним</a:t>
            </a:r>
            <a:r>
              <a:rPr lang="ru-RU" dirty="0"/>
              <a:t> молоком </a:t>
            </a:r>
            <a:r>
              <a:rPr lang="ru-RU" dirty="0" err="1"/>
              <a:t>інфікованою</a:t>
            </a:r>
            <a:r>
              <a:rPr lang="ru-RU" dirty="0"/>
              <a:t>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малюка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000504"/>
            <a:ext cx="3071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діє</a:t>
            </a:r>
            <a:r>
              <a:rPr lang="ru-RU" dirty="0" smtClean="0"/>
              <a:t> </a:t>
            </a:r>
            <a:r>
              <a:rPr lang="ru-RU" dirty="0" err="1" smtClean="0"/>
              <a:t>благодійний</a:t>
            </a:r>
            <a:r>
              <a:rPr lang="ru-RU" dirty="0" smtClean="0"/>
              <a:t> </a:t>
            </a:r>
            <a:r>
              <a:rPr lang="ru-RU" dirty="0" smtClean="0">
                <a:hlinkClick r:id="rId9" tooltip="Фонд Олени Пінчук «АнтиСНІД»"/>
              </a:rPr>
              <a:t>Фонд Олени </a:t>
            </a:r>
            <a:r>
              <a:rPr lang="ru-RU" dirty="0" err="1" smtClean="0">
                <a:hlinkClick r:id="rId9" tooltip="Фонд Олени Пінчук «АнтиСНІД»"/>
              </a:rPr>
              <a:t>Пінчук</a:t>
            </a:r>
            <a:r>
              <a:rPr lang="ru-RU" dirty="0" smtClean="0">
                <a:hlinkClick r:id="rId9" tooltip="Фонд Олени Пінчук «АнтиСНІД»"/>
              </a:rPr>
              <a:t> «</a:t>
            </a:r>
            <a:r>
              <a:rPr lang="ru-RU" dirty="0" err="1" smtClean="0">
                <a:hlinkClick r:id="rId9" tooltip="Фонд Олени Пінчук «АнтиСНІД»"/>
              </a:rPr>
              <a:t>АнтиСНІД</a:t>
            </a:r>
            <a:r>
              <a:rPr lang="ru-RU" dirty="0" smtClean="0">
                <a:hlinkClick r:id="rId9" tooltip="Фонд Олени Пінчук «АнтиСНІД»"/>
              </a:rPr>
              <a:t>»</a:t>
            </a:r>
            <a:r>
              <a:rPr lang="ru-RU" dirty="0" smtClean="0"/>
              <a:t> - перша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єдина</a:t>
            </a:r>
            <a:r>
              <a:rPr lang="ru-RU" dirty="0" smtClean="0"/>
              <a:t> в </a:t>
            </a:r>
            <a:r>
              <a:rPr lang="ru-RU" dirty="0" err="1" smtClean="0">
                <a:hlinkClick r:id="rId10" tooltip="Україна"/>
              </a:rPr>
              <a:t>Україні</a:t>
            </a:r>
            <a:r>
              <a:rPr lang="ru-RU" dirty="0" smtClean="0"/>
              <a:t> </a:t>
            </a:r>
            <a:r>
              <a:rPr lang="ru-RU" dirty="0" err="1" smtClean="0"/>
              <a:t>благодійна</a:t>
            </a:r>
            <a:r>
              <a:rPr lang="ru-RU" dirty="0" smtClean="0"/>
              <a:t> </a:t>
            </a:r>
            <a:r>
              <a:rPr lang="ru-RU" dirty="0" err="1" smtClean="0"/>
              <a:t>організація</a:t>
            </a:r>
            <a:r>
              <a:rPr lang="ru-RU" dirty="0" smtClean="0"/>
              <a:t>, </a:t>
            </a:r>
            <a:r>
              <a:rPr lang="ru-RU" dirty="0" err="1" smtClean="0"/>
              <a:t>спрямована</a:t>
            </a:r>
            <a:r>
              <a:rPr lang="ru-RU" dirty="0" smtClean="0"/>
              <a:t> на </a:t>
            </a:r>
            <a:r>
              <a:rPr lang="ru-RU" dirty="0" err="1" smtClean="0"/>
              <a:t>боротьбу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епідемією</a:t>
            </a:r>
            <a:r>
              <a:rPr lang="ru-RU" dirty="0" smtClean="0"/>
              <a:t> </a:t>
            </a:r>
            <a:r>
              <a:rPr lang="ru-RU" dirty="0" err="1" smtClean="0">
                <a:hlinkClick r:id="rId11" tooltip="СНІД"/>
              </a:rPr>
              <a:t>СНІДу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500042"/>
            <a:ext cx="2857500" cy="504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http://www.zastavki.com/pictures/1600x1200/2009/Creative_Wallpaper_Chaos_medicine_01771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2646" y="0"/>
            <a:ext cx="946664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214422"/>
            <a:ext cx="557216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bg1"/>
                </a:solidFill>
              </a:rPr>
              <a:t>Період</a:t>
            </a:r>
            <a:r>
              <a:rPr lang="ru-RU" sz="4000" b="1" dirty="0">
                <a:solidFill>
                  <a:schemeClr val="bg1"/>
                </a:solidFill>
              </a:rPr>
              <a:t> «</a:t>
            </a:r>
            <a:r>
              <a:rPr lang="ru-RU" sz="4000" b="1" dirty="0" err="1">
                <a:solidFill>
                  <a:schemeClr val="bg1"/>
                </a:solidFill>
              </a:rPr>
              <a:t>вікна</a:t>
            </a:r>
            <a:r>
              <a:rPr lang="ru-RU" sz="4000" b="1" dirty="0">
                <a:solidFill>
                  <a:schemeClr val="bg1"/>
                </a:solidFill>
              </a:rPr>
              <a:t>»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err="1" smtClean="0">
                <a:solidFill>
                  <a:schemeClr val="bg1"/>
                </a:solidFill>
              </a:rPr>
              <a:t>Період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«</a:t>
            </a:r>
            <a:r>
              <a:rPr lang="ru-RU" sz="2400" dirty="0" err="1">
                <a:solidFill>
                  <a:schemeClr val="bg1"/>
                </a:solidFill>
              </a:rPr>
              <a:t>вікна</a:t>
            </a:r>
            <a:r>
              <a:rPr lang="ru-RU" sz="2400" dirty="0">
                <a:solidFill>
                  <a:schemeClr val="bg1"/>
                </a:solidFill>
              </a:rPr>
              <a:t>» — час, коли </a:t>
            </a:r>
            <a:r>
              <a:rPr lang="ru-RU" sz="2400" dirty="0" smtClean="0">
                <a:solidFill>
                  <a:schemeClr val="bg1"/>
                </a:solidFill>
              </a:rPr>
              <a:t>ВІЛ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присутній</a:t>
            </a:r>
            <a:r>
              <a:rPr lang="ru-RU" sz="2400" dirty="0">
                <a:solidFill>
                  <a:schemeClr val="bg1"/>
                </a:solidFill>
              </a:rPr>
              <a:t> у </a:t>
            </a:r>
            <a:r>
              <a:rPr lang="ru-RU" sz="2400" dirty="0" err="1">
                <a:solidFill>
                  <a:schemeClr val="bg1"/>
                </a:solidFill>
              </a:rPr>
              <a:t>крові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dirty="0" err="1">
                <a:solidFill>
                  <a:schemeClr val="bg1"/>
                </a:solidFill>
              </a:rPr>
              <a:t>людини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але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аналіз</a:t>
            </a:r>
            <a:r>
              <a:rPr lang="ru-RU" sz="2400" dirty="0">
                <a:solidFill>
                  <a:schemeClr val="bg1"/>
                </a:solidFill>
              </a:rPr>
              <a:t> на </a:t>
            </a:r>
            <a:r>
              <a:rPr lang="ru-RU" sz="2400" dirty="0" err="1" smtClean="0">
                <a:solidFill>
                  <a:schemeClr val="bg1"/>
                </a:solidFill>
              </a:rPr>
              <a:t>антитіла</a:t>
            </a:r>
            <a:r>
              <a:rPr lang="ru-RU" sz="2400" dirty="0" smtClean="0">
                <a:solidFill>
                  <a:schemeClr val="bg1"/>
                </a:solidFill>
              </a:rPr>
              <a:t> до </a:t>
            </a:r>
            <a:r>
              <a:rPr lang="ru-RU" sz="2400" dirty="0" err="1">
                <a:solidFill>
                  <a:schemeClr val="bg1"/>
                </a:solidFill>
              </a:rPr>
              <a:t>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негативним</a:t>
            </a:r>
            <a:r>
              <a:rPr lang="ru-RU" sz="2400" dirty="0">
                <a:solidFill>
                  <a:schemeClr val="bg1"/>
                </a:solidFill>
              </a:rPr>
              <a:t>. У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період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людина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передавати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вірус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іншим</a:t>
            </a:r>
            <a:r>
              <a:rPr lang="ru-RU" sz="2400" dirty="0">
                <a:solidFill>
                  <a:schemeClr val="bg1"/>
                </a:solidFill>
              </a:rPr>
              <a:t>. Становить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двох</a:t>
            </a:r>
            <a:r>
              <a:rPr lang="ru-RU" sz="2400" dirty="0">
                <a:solidFill>
                  <a:schemeClr val="bg1"/>
                </a:solidFill>
              </a:rPr>
              <a:t> до шести </a:t>
            </a:r>
            <a:r>
              <a:rPr lang="ru-RU" sz="2400" dirty="0" err="1" smtClean="0">
                <a:solidFill>
                  <a:schemeClr val="bg1"/>
                </a:solidFill>
              </a:rPr>
              <a:t>місяців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428604"/>
            <a:ext cx="28575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kovostok.ru/foto/foto/101100037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071546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err="1"/>
              <a:t>Симптоми</a:t>
            </a:r>
            <a:endParaRPr lang="ru-RU" sz="3200" b="1" dirty="0"/>
          </a:p>
          <a:p>
            <a:r>
              <a:rPr lang="ru-RU" sz="2000" dirty="0"/>
              <a:t>У </a:t>
            </a:r>
            <a:r>
              <a:rPr lang="ru-RU" sz="2000" dirty="0" err="1"/>
              <a:t>більшості</a:t>
            </a:r>
            <a:r>
              <a:rPr lang="ru-RU" sz="2000" dirty="0"/>
              <a:t> людей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зараження</a:t>
            </a:r>
            <a:r>
              <a:rPr lang="ru-RU" sz="2000" dirty="0"/>
              <a:t> </a:t>
            </a:r>
            <a:r>
              <a:rPr lang="ru-RU" sz="2000" dirty="0">
                <a:hlinkClick r:id="rId3" tooltip="ВІЛ"/>
              </a:rPr>
              <a:t>ВІЛ</a:t>
            </a:r>
            <a:r>
              <a:rPr lang="ru-RU" sz="2000" dirty="0"/>
              <a:t> не </a:t>
            </a:r>
            <a:r>
              <a:rPr lang="ru-RU" sz="2000" dirty="0" err="1"/>
              <a:t>спостерігається</a:t>
            </a:r>
            <a:r>
              <a:rPr lang="ru-RU" sz="2000" dirty="0"/>
              <a:t> </a:t>
            </a:r>
            <a:r>
              <a:rPr lang="ru-RU" sz="2000" dirty="0" err="1"/>
              <a:t>жодних</a:t>
            </a:r>
            <a:r>
              <a:rPr lang="ru-RU" sz="2000" dirty="0"/>
              <a:t> </a:t>
            </a:r>
            <a:r>
              <a:rPr lang="ru-RU" sz="2000" dirty="0" err="1"/>
              <a:t>симптомів</a:t>
            </a:r>
            <a:r>
              <a:rPr lang="ru-RU" sz="2000" dirty="0"/>
              <a:t>.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 smtClean="0"/>
              <a:t>з'являються</a:t>
            </a:r>
            <a:r>
              <a:rPr lang="ru-RU" sz="2000" dirty="0" smtClean="0"/>
              <a:t> </a:t>
            </a:r>
            <a:r>
              <a:rPr lang="ru-RU" sz="2000" dirty="0" err="1"/>
              <a:t>симптоми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нагадують</a:t>
            </a:r>
            <a:r>
              <a:rPr lang="ru-RU" sz="2000" dirty="0"/>
              <a:t> </a:t>
            </a:r>
            <a:r>
              <a:rPr lang="ru-RU" sz="2000" dirty="0" err="1">
                <a:hlinkClick r:id="rId4" tooltip="Грип"/>
              </a:rPr>
              <a:t>грип</a:t>
            </a:r>
            <a:r>
              <a:rPr lang="ru-RU" sz="2000" dirty="0"/>
              <a:t>: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err="1" smtClean="0"/>
              <a:t>збільшення</a:t>
            </a:r>
            <a:r>
              <a:rPr lang="ru-RU" sz="2000" dirty="0"/>
              <a:t> </a:t>
            </a:r>
            <a:r>
              <a:rPr lang="ru-RU" sz="2000" dirty="0" err="1">
                <a:hlinkClick r:id="rId5" tooltip="Лімфатичні вузли"/>
              </a:rPr>
              <a:t>лімфовузлів</a:t>
            </a:r>
            <a:r>
              <a:rPr lang="ru-RU" sz="2000" dirty="0"/>
              <a:t>, 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hlinkClick r:id="rId6" tooltip="Лихоманка"/>
              </a:rPr>
              <a:t>лихоманка</a:t>
            </a:r>
            <a:r>
              <a:rPr lang="ru-RU" sz="2000" dirty="0"/>
              <a:t>, </a:t>
            </a:r>
            <a:endParaRPr lang="ru-RU" sz="2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утрата </a:t>
            </a:r>
            <a:r>
              <a:rPr lang="ru-RU" sz="2000" dirty="0"/>
              <a:t>10 % ваги </a:t>
            </a:r>
            <a:r>
              <a:rPr lang="ru-RU" sz="2000" dirty="0" err="1" smtClean="0"/>
              <a:t>тіла</a:t>
            </a:r>
            <a:r>
              <a:rPr lang="ru-RU" sz="2000" dirty="0" smtClean="0"/>
              <a:t>,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 smtClean="0"/>
              <a:t>слабкість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симптоми</a:t>
            </a:r>
            <a:r>
              <a:rPr lang="ru-RU" sz="2000" dirty="0"/>
              <a:t> </a:t>
            </a:r>
            <a:r>
              <a:rPr lang="ru-RU" sz="2000" dirty="0" err="1" smtClean="0"/>
              <a:t>минають</a:t>
            </a:r>
            <a:r>
              <a:rPr lang="ru-RU" sz="2000" dirty="0" smtClean="0"/>
              <a:t> </a:t>
            </a:r>
            <a:r>
              <a:rPr lang="ru-RU" sz="2000" dirty="0" err="1"/>
              <a:t>самі</a:t>
            </a:r>
            <a:r>
              <a:rPr lang="ru-RU" sz="2000" dirty="0"/>
              <a:t> по </a:t>
            </a:r>
            <a:r>
              <a:rPr lang="ru-RU" sz="2000" dirty="0" err="1"/>
              <a:t>собі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err="1" smtClean="0"/>
              <a:t>Безсимптомний</a:t>
            </a:r>
            <a:r>
              <a:rPr lang="ru-RU" sz="2000" dirty="0" smtClean="0"/>
              <a:t> </a:t>
            </a:r>
            <a:r>
              <a:rPr lang="ru-RU" sz="2000" dirty="0" err="1"/>
              <a:t>етап</a:t>
            </a:r>
            <a:r>
              <a:rPr lang="ru-RU" sz="2000" dirty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/>
              <a:t>тривати</a:t>
            </a:r>
            <a:r>
              <a:rPr lang="ru-RU" sz="2000" dirty="0"/>
              <a:t> до 10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Picture 6" descr="http://upload.wikimedia.org/wikipedia/uk/1/15/Logotyp_mylif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224" y="428604"/>
            <a:ext cx="2857500" cy="504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http://www.volynnews.com/files/news/2013/02-19/38407-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500570"/>
            <a:ext cx="2998931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udoktora.net/wp-content/uploads/2011/12/prezervativ1-460x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714620"/>
            <a:ext cx="27921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28662" y="214290"/>
            <a:ext cx="7625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Міри</a:t>
            </a:r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профілактики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4876" y="1500174"/>
            <a:ext cx="4214810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Спеціальне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виховання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дітей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лекції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для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дорослих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Уникати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випадкових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статевих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контактів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використання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презерватива.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Не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вживати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наркотики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Використання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будь-якого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інструментарію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як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у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медичних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установах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, так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в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побуті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, де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може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міститися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кров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людини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зараженого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ВІЛ,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потрібно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їхня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стерилізація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Перевірка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донорської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крові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обов'язкова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16386" name="Picture 2" descr="http://prozavisimost.ru/wp-content/uploads/2012/06/%D0%BF%D1%80%D0%BE%D1%84%D0%B8%D0%BB%D0%B0%D0%BA%D1%82%D0%B8%D0%BA%D0%B0-%D0%B0%D0%BB%D0%BE%D0%B3%D0%BE%D0%BB%D0%B8%D0%B7%D0%BC%D0%B0-%D0%B3%D1%80%D1%83%D0%BF%D0%BF%D1%8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2696783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736"/>
            <a:ext cx="735811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Кожні</a:t>
            </a:r>
            <a:r>
              <a:rPr lang="ru-RU" sz="2400" dirty="0" smtClean="0"/>
              <a:t> 8 секунд </a:t>
            </a:r>
            <a:r>
              <a:rPr lang="ru-RU" sz="2400" dirty="0" err="1" smtClean="0"/>
              <a:t>заражується</a:t>
            </a:r>
            <a:r>
              <a:rPr lang="ru-RU" sz="2400" dirty="0" smtClean="0"/>
              <a:t> 1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відсоток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ВІЛ-позитивних</a:t>
            </a:r>
            <a:r>
              <a:rPr lang="ru-RU" sz="2400" dirty="0" smtClean="0"/>
              <a:t> у </a:t>
            </a:r>
            <a:r>
              <a:rPr lang="ru-RU" sz="2400" dirty="0" err="1" smtClean="0"/>
              <a:t>Європі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Кожний</a:t>
            </a:r>
            <a:r>
              <a:rPr lang="ru-RU" sz="2400" dirty="0" smtClean="0"/>
              <a:t> 70-й </a:t>
            </a:r>
            <a:r>
              <a:rPr lang="ru-RU" sz="2400" dirty="0" err="1" smtClean="0"/>
              <a:t>українець</a:t>
            </a:r>
            <a:r>
              <a:rPr lang="ru-RU" sz="2400" dirty="0" smtClean="0"/>
              <a:t> уже </a:t>
            </a:r>
            <a:r>
              <a:rPr lang="ru-RU" sz="2400" dirty="0" err="1" smtClean="0"/>
              <a:t>ВІЛ-інфікований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3 </a:t>
            </a:r>
            <a:r>
              <a:rPr lang="ru-RU" sz="2400" dirty="0" err="1" smtClean="0"/>
              <a:t>із</a:t>
            </a:r>
            <a:r>
              <a:rPr lang="ru-RU" sz="2400" dirty="0" smtClean="0"/>
              <a:t> 4 не </a:t>
            </a:r>
            <a:r>
              <a:rPr lang="ru-RU" sz="2400" dirty="0" err="1" smtClean="0"/>
              <a:t>знають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ВІЛ-інфіковані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/>
              <a:t>Серед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підлітків</a:t>
            </a:r>
            <a:r>
              <a:rPr lang="ru-RU" sz="2400" dirty="0" smtClean="0"/>
              <a:t> половина </a:t>
            </a:r>
            <a:r>
              <a:rPr lang="ru-RU" sz="2400" dirty="0" err="1" smtClean="0"/>
              <a:t>заражується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після</a:t>
            </a:r>
            <a:r>
              <a:rPr lang="ru-RU" sz="2400" dirty="0" smtClean="0"/>
              <a:t> 1 </a:t>
            </a:r>
            <a:r>
              <a:rPr lang="ru-RU" sz="2400" dirty="0" err="1" smtClean="0"/>
              <a:t>статевого</a:t>
            </a:r>
            <a:r>
              <a:rPr lang="ru-RU" sz="2400" dirty="0" smtClean="0"/>
              <a:t> акту.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ВІЛ-інфіковані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живуть</a:t>
            </a:r>
            <a:r>
              <a:rPr lang="ru-RU" sz="2400" dirty="0" smtClean="0"/>
              <a:t> 3-5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, </a:t>
            </a:r>
            <a:r>
              <a:rPr lang="ru-RU" sz="2400" dirty="0" err="1" smtClean="0"/>
              <a:t>зі</a:t>
            </a:r>
            <a:r>
              <a:rPr lang="ru-RU" sz="2400" dirty="0" smtClean="0"/>
              <a:t> </a:t>
            </a:r>
            <a:r>
              <a:rPr lang="ru-RU" sz="2400" dirty="0" err="1" smtClean="0"/>
              <a:t>Снідом</a:t>
            </a:r>
            <a:r>
              <a:rPr lang="ru-RU" sz="2400" dirty="0" smtClean="0"/>
              <a:t> - 1-2 роки.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За 10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у нас </a:t>
            </a:r>
            <a:r>
              <a:rPr lang="ru-RU" sz="2400" dirty="0" err="1" smtClean="0"/>
              <a:t>народжено</a:t>
            </a:r>
            <a:r>
              <a:rPr lang="ru-RU" sz="2400" dirty="0" smtClean="0"/>
              <a:t> 14115 </a:t>
            </a:r>
            <a:r>
              <a:rPr lang="ru-RU" sz="2400" dirty="0" err="1" smtClean="0"/>
              <a:t>ВІЛ-позитивних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дітей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Кожного 10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залишають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пологовому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будинку</a:t>
            </a:r>
            <a:r>
              <a:rPr lang="ru-RU" sz="2400" dirty="0" smtClean="0"/>
              <a:t>.</a:t>
            </a:r>
          </a:p>
        </p:txBody>
      </p:sp>
      <p:pic>
        <p:nvPicPr>
          <p:cNvPr id="15362" name="Picture 2" descr="http://agitki.ru/_bl/1/4751469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143380"/>
            <a:ext cx="2133606" cy="205399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285728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Факти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270</TotalTime>
  <Words>434</Words>
  <Application>Microsoft Office PowerPoint</Application>
  <PresentationFormat>Экран (4:3)</PresentationFormat>
  <Paragraphs>79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Официальная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Статистика ВІЛ-інфікованих в Україні на 01.10.2004:</vt:lpstr>
      <vt:lpstr>Міжнародні документи,що регулюють права ВІЛ-інфікованих: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</cp:revision>
  <dcterms:created xsi:type="dcterms:W3CDTF">2014-04-20T16:40:05Z</dcterms:created>
  <dcterms:modified xsi:type="dcterms:W3CDTF">2014-04-24T12:07:15Z</dcterms:modified>
</cp:coreProperties>
</file>