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7"/>
            <a:ext cx="9144000" cy="684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Барак Обама – 44-й президент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США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47" y="-171400"/>
            <a:ext cx="9616183" cy="727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4370" y="18519"/>
            <a:ext cx="57961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Барак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Обама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є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сьогоднішній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день 44-м президентом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Сполучених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Штатів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став першим афроамериканцем,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зайняв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такий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високий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пост. Обама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січня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2005 року по 2008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рік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був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сенатором США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штату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Іллінойс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В 2008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переміг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президентських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виборах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2" name="Picture 4" descr="http://www.islamnews.ru/uploads/news/2010-08/1282207135/global/news-uh4PQ4fjg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82" y="4200717"/>
            <a:ext cx="3890928" cy="290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vit24.net/images/stories/articles/2012/Politic/11-2012/04/Ob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14" y="4204430"/>
            <a:ext cx="4051657" cy="290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aravan.kz/images/cache/article_main/5468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42" y="2054578"/>
            <a:ext cx="3718387" cy="2670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slamnews.ru/uploads/news/2008-12/1358160665/news-dyyBQ1Sz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42" y="-171399"/>
            <a:ext cx="3669400" cy="2225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9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42"/>
            <a:ext cx="9144000" cy="688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54" y="32888"/>
            <a:ext cx="9000492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Народився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4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серпня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1961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року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місті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Гонолулу, штат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Гаваї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спогадів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про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ранн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дитинство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Обама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розповідав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батько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і моя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зовсім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схожі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один на одного: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батько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був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чорним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як смола, а моя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біла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як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молоко".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боровся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расове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рівноправ'я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щоб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примирити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соціальні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уявлення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багаторасову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спадщину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Розмірковуючи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роки,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проведених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Гонолулу, Обама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пише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«Час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проведений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Гаваї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наклало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позитивний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відбиток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згоду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різними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культурами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атмосфері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взаємної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поваги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і послужило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подальшого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духовного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становлення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6" name="Picture 4" descr="http://fishki.lt/uploads/posts/2012-06/barakas_obama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3880295"/>
            <a:ext cx="2232248" cy="322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shki.lt/uploads/posts/2012-06/barakas_obama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80295"/>
            <a:ext cx="2232248" cy="322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ud.girlscene.nl/images/library/articles/images01/girlscene_nieuw/galleryimage-1756099035-jan-6-2012-600x7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80295"/>
            <a:ext cx="2234672" cy="322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2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42"/>
            <a:ext cx="9144000" cy="688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i.dailymail.co.uk/i/pix/2012/06/17/article-2160715-13A873AD000005DC-372_634x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2896"/>
            <a:ext cx="5436096" cy="400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8784976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Обама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закінчив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Колумбійський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Гарвардський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університети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останньому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отримав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диплом юриста.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займався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громадською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діяльністю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Чикаго,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працював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якості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адвоката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цивільних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справах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викладав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конституційне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право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Чиказькому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університеті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юридичному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факультеті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з 1992 по 2004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рік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        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395940"/>
            <a:ext cx="3707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Обама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займав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посаду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Сенаті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Іллінойсу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з 1997 по 2004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рік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У 2004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році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балотувався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Сенат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Сполучених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Штатів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Ряд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подій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ході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кампанії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викликав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до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нього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національний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інтерес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92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42"/>
            <a:ext cx="9144000" cy="688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-17140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Початок президентства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://www.profi-forex.org/system/news/A01-17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03659"/>
            <a:ext cx="3491880" cy="2575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ksakal.info/uploads/posts/2012-08/1345649050_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" y="4303659"/>
            <a:ext cx="3563299" cy="2575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20 </a:t>
            </a:r>
            <a:r>
              <a:rPr lang="ru-RU" dirty="0" err="1"/>
              <a:t>січня</a:t>
            </a:r>
            <a:r>
              <a:rPr lang="ru-RU" dirty="0"/>
              <a:t> 2009 року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інавгурації</a:t>
            </a:r>
            <a:r>
              <a:rPr lang="ru-RU" dirty="0"/>
              <a:t> </a:t>
            </a:r>
            <a:r>
              <a:rPr lang="ru-RU" dirty="0" smtClean="0"/>
              <a:t>Обама </a:t>
            </a:r>
            <a:r>
              <a:rPr lang="ru-RU" dirty="0" err="1"/>
              <a:t>був</a:t>
            </a:r>
            <a:r>
              <a:rPr lang="ru-RU" dirty="0"/>
              <a:t> приведений до присяги як 44-й президент </a:t>
            </a:r>
            <a:r>
              <a:rPr lang="ru-RU" dirty="0" smtClean="0"/>
              <a:t>США</a:t>
            </a:r>
            <a:r>
              <a:rPr lang="en-US" dirty="0" smtClean="0"/>
              <a:t>;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зібрала</a:t>
            </a:r>
            <a:r>
              <a:rPr lang="ru-RU" dirty="0"/>
              <a:t> </a:t>
            </a:r>
            <a:r>
              <a:rPr lang="ru-RU" dirty="0" err="1"/>
              <a:t>рекордну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глядачів</a:t>
            </a:r>
            <a:r>
              <a:rPr lang="ru-RU" dirty="0"/>
              <a:t> -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Приносилася</a:t>
            </a:r>
            <a:r>
              <a:rPr lang="ru-RU" dirty="0"/>
              <a:t> Присяга на </a:t>
            </a:r>
            <a:r>
              <a:rPr lang="ru-RU" dirty="0" err="1"/>
              <a:t>Біблії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присягався</a:t>
            </a:r>
            <a:r>
              <a:rPr lang="ru-RU" dirty="0"/>
              <a:t> при </a:t>
            </a:r>
            <a:r>
              <a:rPr lang="ru-RU" dirty="0" err="1"/>
              <a:t>інавгурації</a:t>
            </a:r>
            <a:r>
              <a:rPr lang="ru-RU" dirty="0"/>
              <a:t> Авраам </a:t>
            </a:r>
            <a:r>
              <a:rPr lang="ru-RU" dirty="0" err="1"/>
              <a:t>Лінкольн</a:t>
            </a:r>
            <a:r>
              <a:rPr lang="ru-RU" dirty="0"/>
              <a:t>. За перший </a:t>
            </a:r>
            <a:r>
              <a:rPr lang="ru-RU" dirty="0" err="1"/>
              <a:t>тиждень</a:t>
            </a:r>
            <a:r>
              <a:rPr lang="ru-RU" dirty="0"/>
              <a:t> президентства Обама </a:t>
            </a:r>
            <a:r>
              <a:rPr lang="ru-RU" dirty="0" err="1" smtClean="0"/>
              <a:t>змінив</a:t>
            </a:r>
            <a:r>
              <a:rPr lang="ru-RU" dirty="0" smtClean="0"/>
              <a:t> </a:t>
            </a:r>
            <a:r>
              <a:rPr lang="ru-RU" dirty="0"/>
              <a:t>правила </a:t>
            </a:r>
            <a:r>
              <a:rPr lang="ru-RU" dirty="0" err="1"/>
              <a:t>допитів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підозрюваних</a:t>
            </a:r>
            <a:r>
              <a:rPr lang="ru-RU" dirty="0"/>
              <a:t> в </a:t>
            </a:r>
            <a:r>
              <a:rPr lang="ru-RU" dirty="0" err="1" smtClean="0"/>
              <a:t>тероризмі,наказав</a:t>
            </a:r>
            <a:r>
              <a:rPr lang="ru-RU" dirty="0" smtClean="0"/>
              <a:t> </a:t>
            </a:r>
            <a:r>
              <a:rPr lang="ru-RU" dirty="0" err="1"/>
              <a:t>міністерству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і дозволив штатам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федеральних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скасував</a:t>
            </a:r>
            <a:r>
              <a:rPr lang="ru-RU" dirty="0"/>
              <a:t> </a:t>
            </a:r>
            <a:r>
              <a:rPr lang="ru-RU" dirty="0" err="1"/>
              <a:t>заборону</a:t>
            </a:r>
            <a:r>
              <a:rPr lang="ru-RU" dirty="0"/>
              <a:t> федерального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абортів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29 </a:t>
            </a:r>
            <a:r>
              <a:rPr lang="ru-RU" dirty="0" err="1"/>
              <a:t>січня</a:t>
            </a:r>
            <a:r>
              <a:rPr lang="ru-RU" dirty="0"/>
              <a:t> 2009 року президентом </a:t>
            </a:r>
            <a:r>
              <a:rPr lang="ru-RU" dirty="0" err="1"/>
              <a:t>підписано</a:t>
            </a:r>
            <a:r>
              <a:rPr lang="ru-RU" dirty="0"/>
              <a:t> закон,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оскаржити</a:t>
            </a:r>
            <a:r>
              <a:rPr lang="ru-RU" dirty="0"/>
              <a:t> в </a:t>
            </a:r>
            <a:r>
              <a:rPr lang="ru-RU" dirty="0" err="1"/>
              <a:t>суді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оплати </a:t>
            </a:r>
            <a:r>
              <a:rPr lang="ru-RU" dirty="0" err="1" smtClean="0"/>
              <a:t>праці</a:t>
            </a:r>
            <a:r>
              <a:rPr lang="ru-RU" dirty="0" smtClean="0"/>
              <a:t>. У </a:t>
            </a:r>
            <a:r>
              <a:rPr lang="ru-RU" dirty="0"/>
              <a:t>лютому </a:t>
            </a:r>
            <a:r>
              <a:rPr lang="ru-RU" dirty="0" err="1"/>
              <a:t>прийнятий</a:t>
            </a:r>
            <a:r>
              <a:rPr lang="ru-RU" dirty="0"/>
              <a:t> закон про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02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8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8" y="0"/>
            <a:ext cx="4104456" cy="6656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40434" y="1886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Вклад Барака Обами у   країну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759" y="665693"/>
            <a:ext cx="8856477" cy="24032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930" y="665693"/>
            <a:ext cx="8596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Права людини </a:t>
            </a:r>
            <a:r>
              <a:rPr lang="ru-RU" sz="2000" dirty="0" smtClean="0">
                <a:latin typeface="Monotype Corsiva" panose="03010101010201010101" pitchFamily="66" charset="0"/>
              </a:rPr>
              <a:t>У </a:t>
            </a:r>
            <a:r>
              <a:rPr lang="ru-RU" sz="2000" dirty="0" err="1">
                <a:latin typeface="Monotype Corsiva" panose="03010101010201010101" pitchFamily="66" charset="0"/>
              </a:rPr>
              <a:t>липні</a:t>
            </a:r>
            <a:r>
              <a:rPr lang="ru-RU" sz="2000" dirty="0">
                <a:latin typeface="Monotype Corsiva" panose="03010101010201010101" pitchFamily="66" charset="0"/>
              </a:rPr>
              <a:t> 2009 року США </a:t>
            </a:r>
            <a:r>
              <a:rPr lang="ru-RU" sz="2000" dirty="0" err="1">
                <a:latin typeface="Monotype Corsiva" panose="03010101010201010101" pitchFamily="66" charset="0"/>
              </a:rPr>
              <a:t>підписали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Конвенцію</a:t>
            </a:r>
            <a:r>
              <a:rPr lang="ru-RU" sz="2000" dirty="0">
                <a:latin typeface="Monotype Corsiva" panose="03010101010201010101" pitchFamily="66" charset="0"/>
              </a:rPr>
              <a:t> про права </a:t>
            </a:r>
            <a:r>
              <a:rPr lang="ru-RU" sz="2000" dirty="0" err="1" smtClean="0">
                <a:latin typeface="Monotype Corsiva" panose="03010101010201010101" pitchFamily="66" charset="0"/>
              </a:rPr>
              <a:t>инвалідів.В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грудні</a:t>
            </a:r>
            <a:r>
              <a:rPr lang="ru-RU" sz="2000" dirty="0">
                <a:latin typeface="Monotype Corsiva" panose="03010101010201010101" pitchFamily="66" charset="0"/>
              </a:rPr>
              <a:t> 2010 року </a:t>
            </a:r>
            <a:r>
              <a:rPr lang="ru-RU" sz="2000" dirty="0" err="1" smtClean="0">
                <a:latin typeface="Monotype Corsiva" panose="03010101010201010101" pitchFamily="66" charset="0"/>
              </a:rPr>
              <a:t>висловили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підтримку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Декларації</a:t>
            </a:r>
            <a:r>
              <a:rPr lang="ru-RU" sz="2000" dirty="0">
                <a:latin typeface="Monotype Corsiva" panose="03010101010201010101" pitchFamily="66" charset="0"/>
              </a:rPr>
              <a:t> ООН про права </a:t>
            </a:r>
            <a:r>
              <a:rPr lang="ru-RU" sz="2000" dirty="0" err="1">
                <a:latin typeface="Monotype Corsiva" panose="03010101010201010101" pitchFamily="66" charset="0"/>
              </a:rPr>
              <a:t>корінних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народів</a:t>
            </a:r>
            <a:r>
              <a:rPr lang="ru-RU" sz="2000" dirty="0">
                <a:latin typeface="Monotype Corsiva" panose="03010101010201010101" pitchFamily="66" charset="0"/>
              </a:rPr>
              <a:t>. У </a:t>
            </a:r>
            <a:r>
              <a:rPr lang="ru-RU" sz="2000" dirty="0" err="1">
                <a:latin typeface="Monotype Corsiva" panose="03010101010201010101" pitchFamily="66" charset="0"/>
              </a:rPr>
              <a:t>травні</a:t>
            </a:r>
            <a:r>
              <a:rPr lang="ru-RU" sz="2000" dirty="0">
                <a:latin typeface="Monotype Corsiva" panose="03010101010201010101" pitchFamily="66" charset="0"/>
              </a:rPr>
              <a:t> 2012 року Обама </a:t>
            </a:r>
            <a:r>
              <a:rPr lang="ru-RU" sz="2000" dirty="0" err="1">
                <a:latin typeface="Monotype Corsiva" panose="03010101010201010101" pitchFamily="66" charset="0"/>
              </a:rPr>
              <a:t>висловив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особисту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підтримку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одностатевим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шлюбам</a:t>
            </a:r>
            <a:r>
              <a:rPr lang="ru-RU" sz="2000" dirty="0" smtClean="0">
                <a:latin typeface="Monotype Corsiva" panose="03010101010201010101" pitchFamily="66" charset="0"/>
              </a:rPr>
              <a:t>; </a:t>
            </a:r>
            <a:r>
              <a:rPr lang="ru-RU" sz="2000" dirty="0">
                <a:latin typeface="Monotype Corsiva" panose="03010101010201010101" pitchFamily="66" charset="0"/>
              </a:rPr>
              <a:t>у </a:t>
            </a:r>
            <a:r>
              <a:rPr lang="ru-RU" sz="2000" dirty="0" err="1">
                <a:latin typeface="Monotype Corsiva" panose="03010101010201010101" pitchFamily="66" charset="0"/>
              </a:rPr>
              <a:t>червні</a:t>
            </a:r>
            <a:r>
              <a:rPr lang="ru-RU" sz="2000" dirty="0">
                <a:latin typeface="Monotype Corsiva" panose="03010101010201010101" pitchFamily="66" charset="0"/>
              </a:rPr>
              <a:t> 2012 року </a:t>
            </a:r>
            <a:r>
              <a:rPr lang="ru-RU" sz="2000" dirty="0" err="1">
                <a:latin typeface="Monotype Corsiva" panose="03010101010201010101" pitchFamily="66" charset="0"/>
              </a:rPr>
              <a:t>адміністрація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оголосила</a:t>
            </a:r>
            <a:r>
              <a:rPr lang="ru-RU" sz="2000" dirty="0">
                <a:latin typeface="Monotype Corsiva" panose="03010101010201010101" pitchFamily="66" charset="0"/>
              </a:rPr>
              <a:t> про те, </a:t>
            </a:r>
            <a:r>
              <a:rPr lang="ru-RU" sz="2000" dirty="0" err="1">
                <a:latin typeface="Monotype Corsiva" panose="03010101010201010101" pitchFamily="66" charset="0"/>
              </a:rPr>
              <a:t>що</a:t>
            </a:r>
            <a:r>
              <a:rPr lang="ru-RU" sz="2000" dirty="0">
                <a:latin typeface="Monotype Corsiva" panose="03010101010201010101" pitchFamily="66" charset="0"/>
              </a:rPr>
              <a:t> не буде </a:t>
            </a:r>
            <a:r>
              <a:rPr lang="ru-RU" sz="2000" dirty="0" err="1" smtClean="0">
                <a:latin typeface="Monotype Corsiva" panose="03010101010201010101" pitchFamily="66" charset="0"/>
              </a:rPr>
              <a:t>депортувати</a:t>
            </a:r>
            <a:r>
              <a:rPr lang="ru-RU" sz="2000" dirty="0" smtClean="0">
                <a:latin typeface="Monotype Corsiva" panose="03010101010201010101" pitchFamily="66" charset="0"/>
              </a:rPr>
              <a:t> тих, </a:t>
            </a:r>
            <a:r>
              <a:rPr lang="ru-RU" sz="2000" dirty="0" err="1" smtClean="0">
                <a:latin typeface="Monotype Corsiva" panose="03010101010201010101" pitchFamily="66" charset="0"/>
              </a:rPr>
              <a:t>що</a:t>
            </a:r>
            <a:r>
              <a:rPr lang="ru-RU" sz="2000" dirty="0" smtClean="0">
                <a:latin typeface="Monotype Corsiva" panose="03010101010201010101" pitchFamily="66" charset="0"/>
              </a:rPr>
              <a:t>  </a:t>
            </a:r>
            <a:r>
              <a:rPr lang="ru-RU" sz="2000" dirty="0">
                <a:latin typeface="Monotype Corsiva" panose="03010101010201010101" pitchFamily="66" charset="0"/>
              </a:rPr>
              <a:t>не </a:t>
            </a:r>
            <a:r>
              <a:rPr lang="ru-RU" sz="2000" dirty="0" err="1">
                <a:latin typeface="Monotype Corsiva" panose="03010101010201010101" pitchFamily="66" charset="0"/>
              </a:rPr>
              <a:t>мають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судимості</a:t>
            </a:r>
            <a:r>
              <a:rPr lang="ru-RU" sz="2000" dirty="0" smtClean="0">
                <a:latin typeface="Monotype Corsiva" panose="03010101010201010101" pitchFamily="66" charset="0"/>
              </a:rPr>
              <a:t>, </a:t>
            </a:r>
            <a:r>
              <a:rPr lang="ru-RU" sz="2000" dirty="0" err="1" smtClean="0">
                <a:latin typeface="Monotype Corsiva" panose="03010101010201010101" pitchFamily="66" charset="0"/>
              </a:rPr>
              <a:t>нелегальних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іммігрантів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які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були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ввезені</a:t>
            </a:r>
            <a:r>
              <a:rPr lang="ru-RU" sz="2000" dirty="0">
                <a:latin typeface="Monotype Corsiva" panose="03010101010201010101" pitchFamily="66" charset="0"/>
              </a:rPr>
              <a:t> в США, будучи </a:t>
            </a:r>
            <a:r>
              <a:rPr lang="ru-RU" sz="2000" dirty="0" err="1">
                <a:latin typeface="Monotype Corsiva" panose="03010101010201010101" pitchFamily="66" charset="0"/>
              </a:rPr>
              <a:t>дітьми</a:t>
            </a:r>
            <a:r>
              <a:rPr lang="ru-RU" sz="2000" dirty="0">
                <a:latin typeface="Monotype Corsiva" panose="03010101010201010101" pitchFamily="66" charset="0"/>
              </a:rPr>
              <a:t> до 16 </a:t>
            </a:r>
            <a:r>
              <a:rPr lang="ru-RU" sz="2000" dirty="0" err="1">
                <a:latin typeface="Monotype Corsiva" panose="03010101010201010101" pitchFamily="66" charset="0"/>
              </a:rPr>
              <a:t>років</a:t>
            </a:r>
            <a:r>
              <a:rPr lang="ru-RU" sz="2000" dirty="0">
                <a:latin typeface="Monotype Corsiva" panose="03010101010201010101" pitchFamily="66" charset="0"/>
              </a:rPr>
              <a:t>, і одержали в </a:t>
            </a:r>
            <a:r>
              <a:rPr lang="ru-RU" sz="2000" dirty="0" err="1">
                <a:latin typeface="Monotype Corsiva" panose="03010101010201010101" pitchFamily="66" charset="0"/>
              </a:rPr>
              <a:t>Америці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освіту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або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відслужили</a:t>
            </a:r>
            <a:r>
              <a:rPr lang="ru-RU" sz="2000" dirty="0">
                <a:latin typeface="Monotype Corsiva" panose="03010101010201010101" pitchFamily="66" charset="0"/>
              </a:rPr>
              <a:t> в </a:t>
            </a:r>
            <a:r>
              <a:rPr lang="ru-RU" sz="2000" dirty="0" err="1">
                <a:latin typeface="Monotype Corsiva" panose="03010101010201010101" pitchFamily="66" charset="0"/>
              </a:rPr>
              <a:t>її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збройних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силах</a:t>
            </a:r>
            <a:r>
              <a:rPr lang="ru-RU" sz="2000" dirty="0">
                <a:latin typeface="Monotype Corsiva" panose="03010101010201010101" pitchFamily="66" charset="0"/>
              </a:rPr>
              <a:t>.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759" y="3089920"/>
            <a:ext cx="8856477" cy="3435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759" y="3314914"/>
            <a:ext cx="89790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Економіка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У </a:t>
            </a:r>
            <a:r>
              <a:rPr lang="ru-RU" sz="2000" dirty="0" err="1">
                <a:latin typeface="Monotype Corsiva" panose="03010101010201010101" pitchFamily="66" charset="0"/>
              </a:rPr>
              <a:t>травні</a:t>
            </a:r>
            <a:r>
              <a:rPr lang="ru-RU" sz="2000" dirty="0">
                <a:latin typeface="Monotype Corsiva" panose="03010101010201010101" pitchFamily="66" charset="0"/>
              </a:rPr>
              <a:t> 2009 року </a:t>
            </a:r>
            <a:r>
              <a:rPr lang="ru-RU" sz="2000" dirty="0" err="1">
                <a:latin typeface="Monotype Corsiva" panose="03010101010201010101" pitchFamily="66" charset="0"/>
              </a:rPr>
              <a:t>підписаний</a:t>
            </a:r>
            <a:r>
              <a:rPr lang="ru-RU" sz="2000" dirty="0">
                <a:latin typeface="Monotype Corsiva" panose="03010101010201010101" pitchFamily="66" charset="0"/>
              </a:rPr>
              <a:t> закон про </a:t>
            </a:r>
            <a:r>
              <a:rPr lang="ru-RU" sz="2000" dirty="0" err="1">
                <a:latin typeface="Monotype Corsiva" panose="03010101010201010101" pitchFamily="66" charset="0"/>
              </a:rPr>
              <a:t>розширення</a:t>
            </a:r>
            <a:r>
              <a:rPr lang="ru-RU" sz="2000" dirty="0">
                <a:latin typeface="Monotype Corsiva" panose="03010101010201010101" pitchFamily="66" charset="0"/>
              </a:rPr>
              <a:t> прав </a:t>
            </a:r>
            <a:r>
              <a:rPr lang="ru-RU" sz="2000" dirty="0" err="1">
                <a:latin typeface="Monotype Corsiva" panose="03010101010201010101" pitchFamily="66" charset="0"/>
              </a:rPr>
              <a:t>користувачів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кредитних</a:t>
            </a:r>
            <a:r>
              <a:rPr lang="ru-RU" sz="2000" dirty="0">
                <a:latin typeface="Monotype Corsiva" panose="03010101010201010101" pitchFamily="66" charset="0"/>
              </a:rPr>
              <a:t> карт . У </a:t>
            </a:r>
            <a:r>
              <a:rPr lang="ru-RU" sz="2000" dirty="0" err="1">
                <a:latin typeface="Monotype Corsiva" panose="03010101010201010101" pitchFamily="66" charset="0"/>
              </a:rPr>
              <a:t>липні</a:t>
            </a:r>
            <a:r>
              <a:rPr lang="ru-RU" sz="2000" dirty="0">
                <a:latin typeface="Monotype Corsiva" panose="03010101010201010101" pitchFamily="66" charset="0"/>
              </a:rPr>
              <a:t> 2010 року </a:t>
            </a:r>
            <a:r>
              <a:rPr lang="ru-RU" sz="2000" dirty="0" err="1">
                <a:latin typeface="Monotype Corsiva" panose="03010101010201010101" pitchFamily="66" charset="0"/>
              </a:rPr>
              <a:t>був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підписаний</a:t>
            </a:r>
            <a:r>
              <a:rPr lang="ru-RU" sz="2000" dirty="0">
                <a:latin typeface="Monotype Corsiva" panose="03010101010201010101" pitchFamily="66" charset="0"/>
              </a:rPr>
              <a:t> закон про </a:t>
            </a:r>
            <a:r>
              <a:rPr lang="ru-RU" sz="2000" dirty="0" err="1">
                <a:latin typeface="Monotype Corsiva" panose="03010101010201010101" pitchFamily="66" charset="0"/>
              </a:rPr>
              <a:t>посилення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регулювання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фінансового</a:t>
            </a:r>
            <a:r>
              <a:rPr lang="ru-RU" sz="2000" dirty="0">
                <a:latin typeface="Monotype Corsiva" panose="03010101010201010101" pitchFamily="66" charset="0"/>
              </a:rPr>
              <a:t> ринку та </a:t>
            </a:r>
            <a:r>
              <a:rPr lang="ru-RU" sz="2000" dirty="0" err="1">
                <a:latin typeface="Monotype Corsiva" panose="03010101010201010101" pitchFamily="66" charset="0"/>
              </a:rPr>
              <a:t>посилення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захисту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споживачів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фінансових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послуг.У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грудні</a:t>
            </a:r>
            <a:r>
              <a:rPr lang="ru-RU" sz="2000" dirty="0">
                <a:latin typeface="Monotype Corsiva" panose="03010101010201010101" pitchFamily="66" charset="0"/>
              </a:rPr>
              <a:t> 2010 року </a:t>
            </a:r>
            <a:r>
              <a:rPr lang="ru-RU" sz="2000" dirty="0" err="1">
                <a:latin typeface="Monotype Corsiva" panose="03010101010201010101" pitchFamily="66" charset="0"/>
              </a:rPr>
              <a:t>були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продовжені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прийняті</a:t>
            </a:r>
            <a:r>
              <a:rPr lang="ru-RU" sz="2000" dirty="0">
                <a:latin typeface="Monotype Corsiva" panose="03010101010201010101" pitchFamily="66" charset="0"/>
              </a:rPr>
              <a:t> при </a:t>
            </a:r>
            <a:r>
              <a:rPr lang="ru-RU" sz="2000" dirty="0" err="1">
                <a:latin typeface="Monotype Corsiva" panose="03010101010201010101" pitchFamily="66" charset="0"/>
              </a:rPr>
              <a:t>Буші-молодшому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урізання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податків</a:t>
            </a:r>
            <a:r>
              <a:rPr lang="ru-RU" sz="2000" dirty="0" smtClean="0">
                <a:latin typeface="Monotype Corsiva" panose="03010101010201010101" pitchFamily="66" charset="0"/>
              </a:rPr>
              <a:t>. У </a:t>
            </a:r>
            <a:r>
              <a:rPr lang="ru-RU" sz="2000" dirty="0" err="1">
                <a:latin typeface="Monotype Corsiva" panose="03010101010201010101" pitchFamily="66" charset="0"/>
              </a:rPr>
              <a:t>серпні</a:t>
            </a:r>
            <a:r>
              <a:rPr lang="ru-RU" sz="2000" dirty="0">
                <a:latin typeface="Monotype Corsiva" panose="03010101010201010101" pitchFamily="66" charset="0"/>
              </a:rPr>
              <a:t> 2011 року </a:t>
            </a:r>
            <a:r>
              <a:rPr lang="ru-RU" sz="2000" dirty="0" err="1">
                <a:latin typeface="Monotype Corsiva" panose="03010101010201010101" pitchFamily="66" charset="0"/>
              </a:rPr>
              <a:t>конгрес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збільшив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ліміт</a:t>
            </a:r>
            <a:r>
              <a:rPr lang="ru-RU" sz="2000" dirty="0">
                <a:latin typeface="Monotype Corsiva" panose="03010101010201010101" pitchFamily="66" charset="0"/>
              </a:rPr>
              <a:t> державного боргу, </a:t>
            </a:r>
            <a:r>
              <a:rPr lang="ru-RU" sz="2000" dirty="0" err="1">
                <a:latin typeface="Monotype Corsiva" panose="03010101010201010101" pitchFamily="66" charset="0"/>
              </a:rPr>
              <a:t>скоротивши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бюджетні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витрати</a:t>
            </a:r>
            <a:r>
              <a:rPr lang="ru-RU" sz="2000" dirty="0">
                <a:latin typeface="Monotype Corsiva" panose="03010101010201010101" pitchFamily="66" charset="0"/>
              </a:rPr>
              <a:t> на 917 </a:t>
            </a:r>
            <a:r>
              <a:rPr lang="ru-RU" sz="2000" dirty="0" err="1">
                <a:latin typeface="Monotype Corsiva" panose="03010101010201010101" pitchFamily="66" charset="0"/>
              </a:rPr>
              <a:t>мільярдів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протягом</a:t>
            </a:r>
            <a:r>
              <a:rPr lang="ru-RU" sz="2000" dirty="0">
                <a:latin typeface="Monotype Corsiva" panose="03010101010201010101" pitchFamily="66" charset="0"/>
              </a:rPr>
              <a:t> 10 </a:t>
            </a:r>
            <a:r>
              <a:rPr lang="ru-RU" sz="2000" dirty="0" err="1" smtClean="0">
                <a:latin typeface="Monotype Corsiva" panose="03010101010201010101" pitchFamily="66" charset="0"/>
              </a:rPr>
              <a:t>років</a:t>
            </a:r>
            <a:r>
              <a:rPr lang="ru-RU" sz="2000" dirty="0" smtClean="0">
                <a:latin typeface="Monotype Corsiva" panose="03010101010201010101" pitchFamily="66" charset="0"/>
              </a:rPr>
              <a:t>. </a:t>
            </a:r>
            <a:r>
              <a:rPr lang="ru-RU" sz="2000" dirty="0">
                <a:latin typeface="Monotype Corsiva" panose="03010101010201010101" pitchFamily="66" charset="0"/>
              </a:rPr>
              <a:t>У </a:t>
            </a:r>
            <a:r>
              <a:rPr lang="ru-RU" sz="2000" dirty="0" err="1">
                <a:latin typeface="Monotype Corsiva" panose="03010101010201010101" pitchFamily="66" charset="0"/>
              </a:rPr>
              <a:t>вересні</a:t>
            </a:r>
            <a:r>
              <a:rPr lang="ru-RU" sz="2000" dirty="0">
                <a:latin typeface="Monotype Corsiva" panose="03010101010201010101" pitchFamily="66" charset="0"/>
              </a:rPr>
              <a:t> 2011 року Обама представив </a:t>
            </a:r>
            <a:r>
              <a:rPr lang="ru-RU" sz="2000" dirty="0" err="1">
                <a:latin typeface="Monotype Corsiva" panose="03010101010201010101" pitchFamily="66" charset="0"/>
              </a:rPr>
              <a:t>конгресу</a:t>
            </a:r>
            <a:r>
              <a:rPr lang="ru-RU" sz="2000" dirty="0">
                <a:latin typeface="Monotype Corsiva" panose="03010101010201010101" pitchFamily="66" charset="0"/>
              </a:rPr>
              <a:t> пакет </a:t>
            </a:r>
            <a:r>
              <a:rPr lang="ru-RU" sz="2000" dirty="0" err="1">
                <a:latin typeface="Monotype Corsiva" panose="03010101010201010101" pitchFamily="66" charset="0"/>
              </a:rPr>
              <a:t>законодавчих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заходів</a:t>
            </a:r>
            <a:r>
              <a:rPr lang="ru-RU" sz="2000" dirty="0">
                <a:latin typeface="Monotype Corsiva" panose="03010101010201010101" pitchFamily="66" charset="0"/>
              </a:rPr>
              <a:t> по </a:t>
            </a:r>
            <a:r>
              <a:rPr lang="ru-RU" sz="2000" dirty="0" err="1">
                <a:latin typeface="Monotype Corsiva" panose="03010101010201010101" pitchFamily="66" charset="0"/>
              </a:rPr>
              <a:t>стимулюванню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зайнятості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включаючи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податкові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знижки</a:t>
            </a:r>
            <a:r>
              <a:rPr lang="ru-RU" sz="2000" dirty="0">
                <a:latin typeface="Monotype Corsiva" panose="03010101010201010101" pitchFamily="66" charset="0"/>
              </a:rPr>
              <a:t> для </a:t>
            </a:r>
            <a:r>
              <a:rPr lang="ru-RU" sz="2000" dirty="0" err="1">
                <a:latin typeface="Monotype Corsiva" panose="03010101010201010101" pitchFamily="66" charset="0"/>
              </a:rPr>
              <a:t>творців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нових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робочих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місць</a:t>
            </a:r>
            <a:r>
              <a:rPr lang="ru-RU" sz="2000" dirty="0">
                <a:latin typeface="Monotype Corsiva" panose="03010101010201010101" pitchFamily="66" charset="0"/>
              </a:rPr>
              <a:t> та </a:t>
            </a:r>
            <a:r>
              <a:rPr lang="ru-RU" sz="2000" dirty="0" err="1">
                <a:latin typeface="Monotype Corsiva" panose="03010101010201010101" pitchFamily="66" charset="0"/>
              </a:rPr>
              <a:t>інвестиції</a:t>
            </a:r>
            <a:r>
              <a:rPr lang="ru-RU" sz="2000" dirty="0">
                <a:latin typeface="Monotype Corsiva" panose="03010101010201010101" pitchFamily="66" charset="0"/>
              </a:rPr>
              <a:t>, а </a:t>
            </a:r>
            <a:r>
              <a:rPr lang="ru-RU" sz="2000" dirty="0" err="1">
                <a:latin typeface="Monotype Corsiva" panose="03010101010201010101" pitchFamily="66" charset="0"/>
              </a:rPr>
              <a:t>потім</a:t>
            </a:r>
            <a:r>
              <a:rPr lang="ru-RU" sz="2000" dirty="0">
                <a:latin typeface="Monotype Corsiva" panose="03010101010201010101" pitchFamily="66" charset="0"/>
              </a:rPr>
              <a:t> представив план </a:t>
            </a:r>
            <a:r>
              <a:rPr lang="ru-RU" sz="2000" dirty="0" err="1">
                <a:latin typeface="Monotype Corsiva" panose="03010101010201010101" pitchFamily="66" charset="0"/>
              </a:rPr>
              <a:t>зниження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дефіциту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що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включає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зниження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витрат</a:t>
            </a:r>
            <a:r>
              <a:rPr lang="ru-RU" sz="2000" dirty="0"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latin typeface="Monotype Corsiva" panose="03010101010201010101" pitchFamily="66" charset="0"/>
              </a:rPr>
              <a:t>охорону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здоров'я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операції</a:t>
            </a:r>
            <a:r>
              <a:rPr lang="ru-RU" sz="2000" dirty="0">
                <a:latin typeface="Monotype Corsiva" panose="03010101010201010101" pitchFamily="66" charset="0"/>
              </a:rPr>
              <a:t> в </a:t>
            </a:r>
            <a:r>
              <a:rPr lang="ru-RU" sz="2000" dirty="0" err="1">
                <a:latin typeface="Monotype Corsiva" panose="03010101010201010101" pitchFamily="66" charset="0"/>
              </a:rPr>
              <a:t>Іраку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 smtClean="0">
                <a:latin typeface="Monotype Corsiva" panose="03010101010201010101" pitchFamily="66" charset="0"/>
              </a:rPr>
              <a:t>Афганістані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2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8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735902" cy="14581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46803"/>
            <a:ext cx="8735902" cy="27903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3794" y="440667"/>
            <a:ext cx="8451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Освіта </a:t>
            </a:r>
            <a:r>
              <a:rPr lang="ru-RU" sz="2800" dirty="0">
                <a:latin typeface="Monotype Corsiva" panose="03010101010201010101" pitchFamily="66" charset="0"/>
              </a:rPr>
              <a:t>У </a:t>
            </a:r>
            <a:r>
              <a:rPr lang="ru-RU" sz="2800" dirty="0" err="1">
                <a:latin typeface="Monotype Corsiva" panose="03010101010201010101" pitchFamily="66" charset="0"/>
              </a:rPr>
              <a:t>березні</a:t>
            </a:r>
            <a:r>
              <a:rPr lang="ru-RU" sz="2800" dirty="0">
                <a:latin typeface="Monotype Corsiva" panose="03010101010201010101" pitchFamily="66" charset="0"/>
              </a:rPr>
              <a:t> 2010 року </a:t>
            </a:r>
            <a:r>
              <a:rPr lang="ru-RU" sz="2800" dirty="0" err="1">
                <a:latin typeface="Monotype Corsiva" panose="03010101010201010101" pitchFamily="66" charset="0"/>
              </a:rPr>
              <a:t>був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ухвалений</a:t>
            </a:r>
            <a:r>
              <a:rPr lang="ru-RU" sz="2800" dirty="0">
                <a:latin typeface="Monotype Corsiva" panose="03010101010201010101" pitchFamily="66" charset="0"/>
              </a:rPr>
              <a:t> закон,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збільшує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r>
              <a:rPr lang="ru-RU" sz="2800" dirty="0" err="1" smtClean="0">
                <a:latin typeface="Monotype Corsiva" panose="03010101010201010101" pitchFamily="66" charset="0"/>
              </a:rPr>
              <a:t>максимальний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розмір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федеральних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грантів</a:t>
            </a:r>
            <a:r>
              <a:rPr lang="ru-RU" sz="2800" dirty="0">
                <a:latin typeface="Monotype Corsiva" panose="03010101010201010101" pitchFamily="66" charset="0"/>
              </a:rPr>
              <a:t> для </a:t>
            </a:r>
            <a:r>
              <a:rPr lang="ru-RU" sz="2800" dirty="0" err="1" smtClean="0">
                <a:latin typeface="Monotype Corsiva" panose="03010101010201010101" pitchFamily="66" charset="0"/>
              </a:rPr>
              <a:t>студентів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95" y="1697901"/>
            <a:ext cx="84513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Охорона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здоров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’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sz="2400" dirty="0" smtClean="0">
                <a:latin typeface="Monotype Corsiva" panose="03010101010201010101" pitchFamily="66" charset="0"/>
              </a:rPr>
              <a:t>У </a:t>
            </a:r>
            <a:r>
              <a:rPr lang="ru-RU" sz="2400" dirty="0" err="1">
                <a:latin typeface="Monotype Corsiva" panose="03010101010201010101" pitchFamily="66" charset="0"/>
              </a:rPr>
              <a:t>червні</a:t>
            </a:r>
            <a:r>
              <a:rPr lang="ru-RU" sz="2400" dirty="0">
                <a:latin typeface="Monotype Corsiva" panose="03010101010201010101" pitchFamily="66" charset="0"/>
              </a:rPr>
              <a:t> 2009 року </a:t>
            </a:r>
            <a:r>
              <a:rPr lang="ru-RU" sz="2400" dirty="0" err="1">
                <a:latin typeface="Monotype Corsiva" panose="03010101010201010101" pitchFamily="66" charset="0"/>
              </a:rPr>
              <a:t>прийнятий</a:t>
            </a:r>
            <a:r>
              <a:rPr lang="ru-RU" sz="2400" dirty="0">
                <a:latin typeface="Monotype Corsiva" panose="03010101010201010101" pitchFamily="66" charset="0"/>
              </a:rPr>
              <a:t> закон про контроль над </a:t>
            </a:r>
            <a:r>
              <a:rPr lang="ru-RU" sz="2400" dirty="0" smtClean="0">
                <a:latin typeface="Monotype Corsiva" panose="03010101010201010101" pitchFamily="66" charset="0"/>
              </a:rPr>
              <a:t>тютюном. У </a:t>
            </a:r>
            <a:r>
              <a:rPr lang="ru-RU" sz="2400" dirty="0" err="1">
                <a:latin typeface="Monotype Corsiva" panose="03010101010201010101" pitchFamily="66" charset="0"/>
              </a:rPr>
              <a:t>березні</a:t>
            </a:r>
            <a:r>
              <a:rPr lang="ru-RU" sz="2400" dirty="0">
                <a:latin typeface="Monotype Corsiva" panose="03010101010201010101" pitchFamily="66" charset="0"/>
              </a:rPr>
              <a:t> 2010 року, </a:t>
            </a:r>
            <a:r>
              <a:rPr lang="ru-RU" sz="2400" dirty="0" err="1">
                <a:latin typeface="Monotype Corsiva" panose="03010101010201010101" pitchFamily="66" charset="0"/>
              </a:rPr>
              <a:t>незважаючи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опір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частини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демократів</a:t>
            </a:r>
            <a:r>
              <a:rPr lang="ru-RU" sz="2400" dirty="0">
                <a:latin typeface="Monotype Corsiva" panose="03010101010201010101" pitchFamily="66" charset="0"/>
              </a:rPr>
              <a:t> у </a:t>
            </a:r>
            <a:r>
              <a:rPr lang="ru-RU" sz="2400" dirty="0" err="1">
                <a:latin typeface="Monotype Corsiva" panose="03010101010201010101" pitchFamily="66" charset="0"/>
              </a:rPr>
              <a:t>палаті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представників</a:t>
            </a:r>
            <a:r>
              <a:rPr lang="ru-RU" sz="2400" dirty="0">
                <a:latin typeface="Monotype Corsiva" panose="03010101010201010101" pitchFamily="66" charset="0"/>
              </a:rPr>
              <a:t> і </a:t>
            </a:r>
            <a:r>
              <a:rPr lang="ru-RU" sz="2400" dirty="0" err="1">
                <a:latin typeface="Monotype Corsiva" panose="03010101010201010101" pitchFamily="66" charset="0"/>
              </a:rPr>
              <a:t>республіканців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прийнятий</a:t>
            </a:r>
            <a:r>
              <a:rPr lang="ru-RU" sz="2400" dirty="0">
                <a:latin typeface="Monotype Corsiva" panose="03010101010201010101" pitchFamily="66" charset="0"/>
              </a:rPr>
              <a:t> закон про реформу </a:t>
            </a:r>
            <a:r>
              <a:rPr lang="ru-RU" sz="2400" dirty="0" err="1">
                <a:latin typeface="Monotype Corsiva" panose="03010101010201010101" pitchFamily="66" charset="0"/>
              </a:rPr>
              <a:t>охорони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здоров'я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націлений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більший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охоплення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населення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медичним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страхуванням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У </a:t>
            </a:r>
            <a:r>
              <a:rPr lang="ru-RU" sz="2400" dirty="0" err="1">
                <a:latin typeface="Monotype Corsiva" panose="03010101010201010101" pitchFamily="66" charset="0"/>
              </a:rPr>
              <a:t>грудні</a:t>
            </a:r>
            <a:r>
              <a:rPr lang="ru-RU" sz="2400" dirty="0">
                <a:latin typeface="Monotype Corsiva" panose="03010101010201010101" pitchFamily="66" charset="0"/>
              </a:rPr>
              <a:t> 2010 року </a:t>
            </a:r>
            <a:r>
              <a:rPr lang="ru-RU" sz="2400" dirty="0" err="1">
                <a:latin typeface="Monotype Corsiva" panose="03010101010201010101" pitchFamily="66" charset="0"/>
              </a:rPr>
              <a:t>підписано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новий</a:t>
            </a:r>
            <a:r>
              <a:rPr lang="ru-RU" sz="2400" dirty="0">
                <a:latin typeface="Monotype Corsiva" panose="03010101010201010101" pitchFamily="66" charset="0"/>
              </a:rPr>
              <a:t> закон, </a:t>
            </a:r>
            <a:r>
              <a:rPr lang="ru-RU" sz="2400" dirty="0" err="1">
                <a:latin typeface="Monotype Corsiva" panose="03010101010201010101" pitchFamily="66" charset="0"/>
              </a:rPr>
              <a:t>що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регулює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харчування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дітей</a:t>
            </a:r>
            <a:r>
              <a:rPr lang="ru-RU" sz="2400" dirty="0">
                <a:latin typeface="Monotype Corsiva" panose="03010101010201010101" pitchFamily="66" charset="0"/>
              </a:rPr>
              <a:t> в школах.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435" y="4437112"/>
            <a:ext cx="8735902" cy="22142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3795" y="4536468"/>
            <a:ext cx="84513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Внутрішня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політика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У </a:t>
            </a:r>
            <a:r>
              <a:rPr lang="ru-RU" sz="2400" dirty="0" err="1">
                <a:latin typeface="Monotype Corsiva" panose="03010101010201010101" pitchFamily="66" charset="0"/>
              </a:rPr>
              <a:t>квітні</a:t>
            </a:r>
            <a:r>
              <a:rPr lang="ru-RU" sz="2400" dirty="0">
                <a:latin typeface="Monotype Corsiva" panose="03010101010201010101" pitchFamily="66" charset="0"/>
              </a:rPr>
              <a:t> 2009 року </a:t>
            </a:r>
            <a:r>
              <a:rPr lang="ru-RU" sz="2400" dirty="0" err="1">
                <a:latin typeface="Monotype Corsiva" panose="03010101010201010101" pitchFamily="66" charset="0"/>
              </a:rPr>
              <a:t>пом'якшені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санкції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проти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Куби</a:t>
            </a:r>
            <a:r>
              <a:rPr lang="ru-RU" sz="2400" dirty="0">
                <a:latin typeface="Monotype Corsiva" panose="03010101010201010101" pitchFamily="66" charset="0"/>
              </a:rPr>
              <a:t>. У </a:t>
            </a:r>
            <a:r>
              <a:rPr lang="ru-RU" sz="2400" dirty="0" err="1">
                <a:latin typeface="Monotype Corsiva" panose="03010101010201010101" pitchFamily="66" charset="0"/>
              </a:rPr>
              <a:t>жовтні</a:t>
            </a:r>
            <a:r>
              <a:rPr lang="ru-RU" sz="2400" dirty="0">
                <a:latin typeface="Monotype Corsiva" panose="03010101010201010101" pitchFamily="66" charset="0"/>
              </a:rPr>
              <a:t> 2009 року </a:t>
            </a:r>
            <a:r>
              <a:rPr lang="ru-RU" sz="2400" dirty="0" err="1">
                <a:latin typeface="Monotype Corsiva" panose="03010101010201010101" pitchFamily="66" charset="0"/>
              </a:rPr>
              <a:t>Обамі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була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присуджена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Нобелівська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премія</a:t>
            </a:r>
            <a:r>
              <a:rPr lang="ru-RU" sz="2400" dirty="0">
                <a:latin typeface="Monotype Corsiva" panose="03010101010201010101" pitchFamily="66" charset="0"/>
              </a:rPr>
              <a:t> миру. У </a:t>
            </a:r>
            <a:r>
              <a:rPr lang="ru-RU" sz="2400" dirty="0" err="1">
                <a:latin typeface="Monotype Corsiva" panose="03010101010201010101" pitchFamily="66" charset="0"/>
              </a:rPr>
              <a:t>вересні</a:t>
            </a:r>
            <a:r>
              <a:rPr lang="ru-RU" sz="2400" dirty="0">
                <a:latin typeface="Monotype Corsiva" panose="03010101010201010101" pitchFamily="66" charset="0"/>
              </a:rPr>
              <a:t> 2010 року </a:t>
            </a:r>
            <a:r>
              <a:rPr lang="ru-RU" sz="2400" dirty="0" err="1">
                <a:latin typeface="Monotype Corsiva" panose="03010101010201010101" pitchFamily="66" charset="0"/>
              </a:rPr>
              <a:t>оголошено</a:t>
            </a:r>
            <a:r>
              <a:rPr lang="ru-RU" sz="2400" dirty="0">
                <a:latin typeface="Monotype Corsiva" panose="03010101010201010101" pitchFamily="66" charset="0"/>
              </a:rPr>
              <a:t> про </a:t>
            </a:r>
            <a:r>
              <a:rPr lang="ru-RU" sz="2400" dirty="0" err="1">
                <a:latin typeface="Monotype Corsiva" panose="03010101010201010101" pitchFamily="66" charset="0"/>
              </a:rPr>
              <a:t>припинення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бойової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операції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військ</a:t>
            </a:r>
            <a:r>
              <a:rPr lang="ru-RU" sz="2400" dirty="0">
                <a:latin typeface="Monotype Corsiva" panose="03010101010201010101" pitchFamily="66" charset="0"/>
              </a:rPr>
              <a:t> США в </a:t>
            </a:r>
            <a:r>
              <a:rPr lang="ru-RU" sz="2400" dirty="0" err="1">
                <a:latin typeface="Monotype Corsiva" panose="03010101010201010101" pitchFamily="66" charset="0"/>
              </a:rPr>
              <a:t>Іраку</a:t>
            </a:r>
            <a:r>
              <a:rPr lang="ru-RU" sz="2400" dirty="0">
                <a:latin typeface="Monotype Corsiva" panose="03010101010201010101" pitchFamily="66" charset="0"/>
              </a:rPr>
              <a:t>; </a:t>
            </a:r>
            <a:r>
              <a:rPr lang="ru-RU" sz="2400" dirty="0" err="1">
                <a:latin typeface="Monotype Corsiva" panose="03010101010201010101" pitchFamily="66" charset="0"/>
              </a:rPr>
              <a:t>втім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близько</a:t>
            </a:r>
            <a:r>
              <a:rPr lang="ru-RU" sz="2400" dirty="0">
                <a:latin typeface="Monotype Corsiva" panose="03010101010201010101" pitchFamily="66" charset="0"/>
              </a:rPr>
              <a:t> 50 000 </a:t>
            </a:r>
            <a:r>
              <a:rPr lang="ru-RU" sz="2400" dirty="0" err="1">
                <a:latin typeface="Monotype Corsiva" panose="03010101010201010101" pitchFamily="66" charset="0"/>
              </a:rPr>
              <a:t>американських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військовослужбовців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залишилися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країні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57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cdn.turner.com/ireport/sm/prod/2011/09/06/WE00632291/1832015/obamafamilyjpg-1832015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ackad.com/kackad/wp-content/uploads/2012/10/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71" y="-30106"/>
            <a:ext cx="5476875" cy="36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ocka.com.mk/images/content/sodrzina/barak-obama-pat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6" y="3329048"/>
            <a:ext cx="5387984" cy="35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dancewithshadows.com/celebrity/wp-content/uploads/2008/11/michelle-barack-obama-sasha-mal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6" y="3329048"/>
            <a:ext cx="4685780" cy="35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53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625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Барак Обама – 44-й президент  США</vt:lpstr>
      <vt:lpstr>Презентация PowerPoint</vt:lpstr>
      <vt:lpstr>Презентация PowerPoint</vt:lpstr>
      <vt:lpstr>Презентация PowerPoint</vt:lpstr>
      <vt:lpstr>Початок президентства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Барак Обама – 44-й президент США</dc:title>
  <dc:creator>дом</dc:creator>
  <cp:lastModifiedBy>дом</cp:lastModifiedBy>
  <cp:revision>15</cp:revision>
  <dcterms:created xsi:type="dcterms:W3CDTF">2013-11-14T15:46:26Z</dcterms:created>
  <dcterms:modified xsi:type="dcterms:W3CDTF">2013-11-14T18:32:14Z</dcterms:modified>
</cp:coreProperties>
</file>