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6" r:id="rId10"/>
    <p:sldId id="267" r:id="rId11"/>
    <p:sldId id="265" r:id="rId12"/>
    <p:sldId id="264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99FF"/>
    <a:srgbClr val="1C1C1C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1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67AD8-9E68-498A-B4B1-7DE876E32E18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774AD-0BE8-4F59-87CA-6669CEB033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Лера\текстуры гранж\luxfon.com-1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00364" y="4357694"/>
            <a:ext cx="378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n w="1905"/>
                <a:gradFill flip="none" rotWithShape="1">
                  <a:gsLst>
                    <a:gs pos="0">
                      <a:srgbClr val="FFCC00">
                        <a:shade val="30000"/>
                        <a:satMod val="115000"/>
                      </a:srgbClr>
                    </a:gs>
                    <a:gs pos="50000">
                      <a:srgbClr val="FFCC00">
                        <a:shade val="67500"/>
                        <a:satMod val="115000"/>
                      </a:srgbClr>
                    </a:gs>
                    <a:gs pos="100000">
                      <a:srgbClr val="FFCC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Моё Хобби</a:t>
            </a:r>
          </a:p>
          <a:p>
            <a:r>
              <a:rPr lang="ru-RU" sz="4800" b="1" i="1" dirty="0" smtClean="0">
                <a:ln w="1905"/>
                <a:gradFill flip="none" rotWithShape="1">
                  <a:gsLst>
                    <a:gs pos="0">
                      <a:srgbClr val="FFCC00">
                        <a:shade val="30000"/>
                        <a:satMod val="115000"/>
                      </a:srgbClr>
                    </a:gs>
                    <a:gs pos="50000">
                      <a:srgbClr val="FFCC00">
                        <a:shade val="67500"/>
                        <a:satMod val="115000"/>
                      </a:srgbClr>
                    </a:gs>
                    <a:gs pos="100000">
                      <a:srgbClr val="FFCC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Фотография</a:t>
            </a:r>
            <a:endParaRPr lang="ru-RU" sz="4800" b="1" i="1" dirty="0">
              <a:ln w="1905"/>
              <a:gradFill flip="none" rotWithShape="1">
                <a:gsLst>
                  <a:gs pos="0">
                    <a:srgbClr val="FFCC00">
                      <a:shade val="30000"/>
                      <a:satMod val="115000"/>
                    </a:srgbClr>
                  </a:gs>
                  <a:gs pos="50000">
                    <a:srgbClr val="FFCC00">
                      <a:shade val="67500"/>
                      <a:satMod val="115000"/>
                    </a:srgbClr>
                  </a:gs>
                  <a:gs pos="100000">
                    <a:srgbClr val="FF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Лера\Мои фото\макро\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Лера\Мои фото\макро\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Documents and Settings\WindowsXP\Мои документы\Downloads\1132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pic>
        <p:nvPicPr>
          <p:cNvPr id="21508" name="Picture 4" descr="D:\Лера\Мои фото\макро\Wedding 43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54008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D:\Лера\текстуры гранж\hq-wallpapers_ru_abstraction3d_39923_1280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0"/>
            <a:ext cx="8572560" cy="6858000"/>
          </a:xfrm>
          <a:noFill/>
          <a:ln>
            <a:noFill/>
          </a:ln>
          <a:effectLst>
            <a:outerShdw blurRad="50800" dist="165100" dir="5640000" algn="ctr" rotWithShape="0">
              <a:srgbClr val="000000">
                <a:alpha val="78000"/>
              </a:srgbClr>
            </a:outerShdw>
          </a:effectLst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</a:t>
            </a:r>
            <a:r>
              <a:rPr lang="ru-RU" sz="4800" b="1" i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</a:t>
            </a:r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подготовлена</a:t>
            </a:r>
          </a:p>
          <a:p>
            <a:pPr marL="0" algn="r">
              <a:buNone/>
            </a:pPr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ученицей </a:t>
            </a:r>
          </a:p>
          <a:p>
            <a:pPr marL="0" algn="r">
              <a:buNone/>
            </a:pPr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11-А </a:t>
            </a:r>
            <a:r>
              <a:rPr lang="ru-RU" sz="4800" b="1" i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класса</a:t>
            </a:r>
          </a:p>
          <a:p>
            <a:pPr marL="0" algn="ctr">
              <a:buNone/>
            </a:pPr>
            <a:endParaRPr lang="ru-RU" sz="4800" b="1" i="1" dirty="0" smtClean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algn="ctr">
              <a:buNone/>
            </a:pPr>
            <a:endParaRPr lang="ru-RU" sz="2400" b="1" i="1" dirty="0" smtClean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algn="ctr">
              <a:buNone/>
            </a:pPr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Васильевой </a:t>
            </a:r>
            <a:endParaRPr lang="ru-RU" sz="4800" b="1" i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algn="ctr">
              <a:buNone/>
            </a:pPr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Валерией</a:t>
            </a:r>
            <a:endParaRPr lang="ru-RU" sz="4800" b="1" i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9" name="Picture 9" descr="C:\Documents and Settings\WindowsXP\Мои документы\Downloads\печать.gif"/>
          <p:cNvPicPr>
            <a:picLocks noChangeAspect="1" noChangeArrowheads="1"/>
          </p:cNvPicPr>
          <p:nvPr/>
        </p:nvPicPr>
        <p:blipFill>
          <a:blip r:embed="rId3" cstate="print">
            <a:lum bright="30000" contrast="100000"/>
          </a:blip>
          <a:srcRect/>
          <a:stretch>
            <a:fillRect/>
          </a:stretch>
        </p:blipFill>
        <p:spPr bwMode="auto">
          <a:xfrm>
            <a:off x="142844" y="1500174"/>
            <a:ext cx="4643470" cy="4320109"/>
          </a:xfrm>
          <a:prstGeom prst="rect">
            <a:avLst/>
          </a:prstGeom>
          <a:noFill/>
          <a:effectLst>
            <a:outerShdw blurRad="88900" dist="50800" dir="5400000" algn="ctr" rotWithShape="0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Лера\текстуры гранж\img1347041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50" y="214290"/>
            <a:ext cx="892975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ln w="1905"/>
                <a:solidFill>
                  <a:srgbClr val="1C1C1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Фотогра́фия</a:t>
            </a:r>
            <a:r>
              <a:rPr lang="ru-RU" sz="2800" dirty="0"/>
              <a:t> </a:t>
            </a:r>
            <a:r>
              <a:rPr lang="ru-RU" sz="2800" dirty="0" smtClean="0"/>
              <a:t>(светопись</a:t>
            </a:r>
            <a:r>
              <a:rPr lang="ru-RU" sz="2800" dirty="0"/>
              <a:t> — техника рисования светом) </a:t>
            </a:r>
            <a:endParaRPr lang="ru-RU" sz="2800" dirty="0" smtClean="0"/>
          </a:p>
          <a:p>
            <a:r>
              <a:rPr lang="ru-RU" sz="2800" dirty="0" smtClean="0"/>
              <a:t>— это </a:t>
            </a:r>
            <a:r>
              <a:rPr lang="ru-RU" sz="2800" dirty="0"/>
              <a:t>искусство получения фотоснимков, где основной творческий процесс заключается в поиске и выборе композиции, освещения и момента (или моментов) фотоснимка. Такой выбор определяется умением и навыком фотографа, а также его личными предпочтениями и вкусом, что также характерно для любого вида искусства.</a:t>
            </a:r>
          </a:p>
        </p:txBody>
      </p:sp>
      <p:pic>
        <p:nvPicPr>
          <p:cNvPr id="2053" name="Picture 5" descr="C:\Documents and Settings\WindowsXP\Мои документы\Downloads\5533039323_1c9c36899f_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357562"/>
            <a:ext cx="5178163" cy="35004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Лера\текстуры гранж\img1347041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ln w="1905"/>
                <a:solidFill>
                  <a:srgbClr val="1C1C1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Фотокамера – это инструмент, который учит людей, как надо видеть мир без </a:t>
            </a:r>
            <a:r>
              <a:rPr lang="ru-RU" sz="3200" b="1" i="1" dirty="0" smtClean="0">
                <a:ln w="1905"/>
                <a:solidFill>
                  <a:srgbClr val="1C1C1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неё.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000240"/>
            <a:ext cx="8572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eorgia" pitchFamily="18" charset="0"/>
                <a:cs typeface="ScriptC" pitchFamily="2" charset="0"/>
              </a:rPr>
              <a:t>И, действительно, когда начинаешь заниматься фотографией, ты чаще обращаешь внимание на те мелочи, которые тебя окружают, на всю красоту и неповторимость этого мира. Поэтому в своих работах я хочу запечатлеть все те короткие мгновения, которые человек порой даже не замечает, а на фотографии они остаются. Это эмоции, чувства, жизненные этапы, важные события или просто удивительные, уникальные явления. </a:t>
            </a:r>
            <a:endParaRPr lang="ru-RU" sz="2800" dirty="0">
              <a:latin typeface="Georgia" pitchFamily="18" charset="0"/>
              <a:cs typeface="ScriptC" pitchFamily="2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Лера\Мои фото\Фотошкола\лолпл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Лера\Мои фото\Wedding_Sergey&amp;Irina\retouch\Новая папка\Wedding 06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5728"/>
            <a:ext cx="9144000" cy="628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Лера\Мои фото\гуляем\Настя\Копия DSC_139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Лера\Мои фото\гуляем\осень\124Nad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572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Лера\Мои фото\заказы\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Лера\Мои фото\макро\88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rgbClr val="775F55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97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WindowsXP</dc:creator>
  <cp:lastModifiedBy>WindowsXP</cp:lastModifiedBy>
  <cp:revision>11</cp:revision>
  <dcterms:created xsi:type="dcterms:W3CDTF">2013-11-19T10:01:53Z</dcterms:created>
  <dcterms:modified xsi:type="dcterms:W3CDTF">2013-11-19T11:48:19Z</dcterms:modified>
</cp:coreProperties>
</file>