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2708920"/>
            <a:ext cx="36724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Паркова культура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799"/>
            <a:ext cx="4493643" cy="337023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7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93268" y="-99392"/>
            <a:ext cx="25106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Софіївський</a:t>
            </a:r>
            <a:r>
              <a:rPr lang="uk-UA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парк</a:t>
            </a:r>
          </a:p>
          <a:p>
            <a:pPr algn="ct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Україна,</a:t>
            </a: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мань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50212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3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4" y="1171201"/>
            <a:ext cx="7920880" cy="53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1508" y="-171400"/>
            <a:ext cx="34371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Олександрія</a:t>
            </a:r>
          </a:p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Біла церква, Україна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1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0880" cy="534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54325" y="-99392"/>
            <a:ext cx="3078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Воронцовський</a:t>
            </a:r>
            <a:r>
              <a:rPr lang="uk-UA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палац</a:t>
            </a:r>
          </a:p>
          <a:p>
            <a:pPr algn="ct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Україна, Алупка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484784"/>
            <a:ext cx="7641413" cy="446449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dirty="0" smtClean="0"/>
              <a:t>– </a:t>
            </a:r>
            <a:r>
              <a:rPr lang="ru-RU" sz="2800" dirty="0" smtClean="0"/>
              <a:t>це спеціальна </a:t>
            </a:r>
            <a:r>
              <a:rPr lang="ru-RU" sz="2800" dirty="0" err="1"/>
              <a:t>обмежена</a:t>
            </a:r>
            <a:r>
              <a:rPr lang="ru-RU" sz="2800" dirty="0"/>
              <a:t> </a:t>
            </a:r>
            <a:r>
              <a:rPr lang="ru-RU" sz="2800" dirty="0" err="1" smtClean="0"/>
              <a:t>територія</a:t>
            </a:r>
            <a:r>
              <a:rPr lang="ru-RU" sz="2800" dirty="0" smtClean="0"/>
              <a:t>(</a:t>
            </a:r>
            <a:r>
              <a:rPr lang="ru-RU" sz="2800" dirty="0" err="1" smtClean="0"/>
              <a:t>природна</a:t>
            </a:r>
            <a:r>
              <a:rPr lang="ru-RU" sz="2800" dirty="0" smtClean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штучна</a:t>
            </a:r>
            <a:r>
              <a:rPr lang="ru-RU" sz="2800" dirty="0"/>
              <a:t>) </a:t>
            </a:r>
            <a:r>
              <a:rPr lang="ru-RU" sz="2800" dirty="0" err="1"/>
              <a:t>виокремлена</a:t>
            </a:r>
            <a:r>
              <a:rPr lang="ru-RU" sz="2800" dirty="0"/>
              <a:t> </a:t>
            </a:r>
            <a:r>
              <a:rPr lang="ru-RU" sz="2800" dirty="0" err="1"/>
              <a:t>переважно</a:t>
            </a:r>
            <a:r>
              <a:rPr lang="ru-RU" sz="2800" dirty="0"/>
              <a:t> з метою </a:t>
            </a:r>
            <a:r>
              <a:rPr lang="ru-RU" sz="2800" dirty="0" err="1"/>
              <a:t>відпочинку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/>
              <a:t>Слова “парк” та “сад” </a:t>
            </a:r>
            <a:r>
              <a:rPr lang="ru-RU" sz="2800" dirty="0" err="1" smtClean="0"/>
              <a:t>побутують</a:t>
            </a:r>
            <a:endParaRPr lang="ru-RU" sz="2800" dirty="0" smtClean="0"/>
          </a:p>
          <a:p>
            <a:pPr marL="68580" indent="0">
              <a:buNone/>
            </a:pPr>
            <a:r>
              <a:rPr lang="ru-RU" sz="2800" dirty="0" smtClean="0"/>
              <a:t> </a:t>
            </a:r>
            <a:r>
              <a:rPr lang="ru-RU" sz="2800" dirty="0" err="1"/>
              <a:t>нарівні</a:t>
            </a:r>
            <a:r>
              <a:rPr lang="ru-RU" sz="2800" dirty="0"/>
              <a:t>, тому </a:t>
            </a:r>
            <a:r>
              <a:rPr lang="ru-RU" sz="2800" dirty="0" smtClean="0"/>
              <a:t>широко</a:t>
            </a:r>
          </a:p>
          <a:p>
            <a:pPr marL="68580" indent="0">
              <a:buNone/>
            </a:pPr>
            <a:r>
              <a:rPr lang="ru-RU" sz="2800" dirty="0" smtClean="0"/>
              <a:t> </a:t>
            </a:r>
            <a:r>
              <a:rPr lang="ru-RU" sz="2800" dirty="0" err="1"/>
              <a:t>використовуються</a:t>
            </a:r>
            <a:r>
              <a:rPr lang="ru-RU" sz="2800" dirty="0"/>
              <a:t> </a:t>
            </a:r>
            <a:r>
              <a:rPr lang="ru-RU" sz="2800" dirty="0" err="1"/>
              <a:t>словосполучення</a:t>
            </a:r>
            <a:r>
              <a:rPr lang="ru-RU" sz="2800" dirty="0"/>
              <a:t> “садово-</a:t>
            </a:r>
            <a:r>
              <a:rPr lang="ru-RU" sz="2800" dirty="0" err="1"/>
              <a:t>паркове</a:t>
            </a:r>
            <a:r>
              <a:rPr lang="ru-RU" sz="2800" dirty="0"/>
              <a:t> </a:t>
            </a:r>
            <a:r>
              <a:rPr lang="ru-RU" sz="2800" dirty="0" err="1"/>
              <a:t>мистецтво</a:t>
            </a:r>
            <a:r>
              <a:rPr lang="ru-RU" sz="2800" dirty="0"/>
              <a:t>”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1486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Парк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5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-1"/>
            <a:ext cx="20882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Версаль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6651"/>
            <a:ext cx="8208912" cy="532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61128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Регулярний</a:t>
            </a:r>
            <a:r>
              <a:rPr lang="ru-RU" dirty="0"/>
              <a:t> парк Версаль – один з </a:t>
            </a:r>
            <a:r>
              <a:rPr lang="ru-RU" dirty="0" err="1"/>
              <a:t>найбільших</a:t>
            </a:r>
            <a:r>
              <a:rPr lang="ru-RU" dirty="0"/>
              <a:t> та </a:t>
            </a:r>
            <a:r>
              <a:rPr lang="ru-RU" dirty="0" err="1"/>
              <a:t>найвидатніших</a:t>
            </a:r>
            <a:r>
              <a:rPr lang="ru-RU" dirty="0"/>
              <a:t> у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там </a:t>
            </a:r>
            <a:r>
              <a:rPr lang="ru-RU" dirty="0" err="1"/>
              <a:t>розташовано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невеликих </a:t>
            </a:r>
            <a:r>
              <a:rPr lang="ru-RU" dirty="0" err="1"/>
              <a:t>палацоподібних</a:t>
            </a:r>
            <a:r>
              <a:rPr lang="ru-RU" dirty="0"/>
              <a:t> </a:t>
            </a:r>
            <a:r>
              <a:rPr lang="ru-RU" dirty="0" err="1"/>
              <a:t>будівель</a:t>
            </a:r>
            <a:r>
              <a:rPr lang="ru-RU" dirty="0"/>
              <a:t>(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Малий</a:t>
            </a:r>
            <a:r>
              <a:rPr lang="ru-RU" dirty="0"/>
              <a:t> і Великий </a:t>
            </a:r>
            <a:r>
              <a:rPr lang="ru-RU" dirty="0" err="1"/>
              <a:t>Тріанони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20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8" y="908720"/>
            <a:ext cx="806535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4" y="-948"/>
            <a:ext cx="36038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Великий </a:t>
            </a:r>
            <a:r>
              <a:rPr lang="uk-UA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тріанон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62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69088" y="0"/>
            <a:ext cx="3656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Малий </a:t>
            </a:r>
            <a:r>
              <a:rPr lang="uk-UA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тріанон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1" y="1124743"/>
            <a:ext cx="7959497" cy="541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6933" y="657562"/>
            <a:ext cx="78101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Природні парки Великої Британії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3584"/>
            <a:ext cx="7721508" cy="512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2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0" y="1124744"/>
            <a:ext cx="7848872" cy="494262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0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76448"/>
            <a:ext cx="7488832" cy="5148236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9" y="1196752"/>
            <a:ext cx="7416824" cy="463551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848" y="-99392"/>
            <a:ext cx="64303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Королівський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ботанічний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сад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Единбурга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2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585858"/>
      </a:dk1>
      <a:lt1>
        <a:sysClr val="window" lastClr="FCFCFC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56</TotalTime>
  <Words>69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</dc:creator>
  <cp:lastModifiedBy>руслан</cp:lastModifiedBy>
  <cp:revision>8</cp:revision>
  <dcterms:created xsi:type="dcterms:W3CDTF">2014-12-21T09:53:54Z</dcterms:created>
  <dcterms:modified xsi:type="dcterms:W3CDTF">2015-01-27T19:23:06Z</dcterms:modified>
</cp:coreProperties>
</file>