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81" r:id="rId20"/>
    <p:sldId id="273" r:id="rId21"/>
    <p:sldId id="274" r:id="rId22"/>
    <p:sldId id="275" r:id="rId23"/>
    <p:sldId id="276" r:id="rId24"/>
    <p:sldId id="278" r:id="rId25"/>
    <p:sldId id="279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3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EEB81D-44E4-4EFF-B253-5ACB188E6712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2E07E0-B1BF-4478-85B6-FE7EC71505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c4782d5dff107f6699836455d26d5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4143380"/>
            <a:ext cx="50679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Індія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Autofit/>
          </a:bodyPr>
          <a:lstStyle/>
          <a:p>
            <a:r>
              <a:rPr lang="uk-UA" sz="8800" dirty="0" err="1" smtClean="0">
                <a:solidFill>
                  <a:srgbClr val="FFC000"/>
                </a:solidFill>
              </a:rPr>
              <a:t>нАСЕЛЕННЯ</a:t>
            </a:r>
            <a:endParaRPr lang="ru-RU" sz="8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original-13015643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677"/>
            <a:ext cx="9144000" cy="538232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de0f55f15_1975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0"/>
            <a:ext cx="5715000" cy="381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_75556_1_gallery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66" y="142853"/>
            <a:ext cx="4889534" cy="3143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714488"/>
            <a:ext cx="3894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Населення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40" y="3286124"/>
            <a:ext cx="4604560" cy="3571876"/>
          </a:xfrm>
          <a:prstGeom prst="rect">
            <a:avLst/>
          </a:prstGeom>
        </p:spPr>
      </p:pic>
      <p:pic>
        <p:nvPicPr>
          <p:cNvPr id="7" name="Рисунок 6" descr="DSC065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4572000" cy="3643314"/>
          </a:xfrm>
          <a:prstGeom prst="rect">
            <a:avLst/>
          </a:prstGeom>
        </p:spPr>
      </p:pic>
      <p:pic>
        <p:nvPicPr>
          <p:cNvPr id="4" name="Содержимое 3" descr="mumba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667250" cy="3286124"/>
          </a:xfrm>
        </p:spPr>
      </p:pic>
      <p:pic>
        <p:nvPicPr>
          <p:cNvPr id="5" name="Рисунок 4" descr="delhi2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0"/>
            <a:ext cx="4500562" cy="32720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3248" y="2214555"/>
            <a:ext cx="67515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Міста мультимільйонери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299" y="3190866"/>
            <a:ext cx="5500701" cy="36671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lood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361376" cy="33575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3500430" cy="242889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Сільське господарство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zerno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48691"/>
            <a:ext cx="5107062" cy="3409309"/>
          </a:xfrm>
          <a:prstGeom prst="rect">
            <a:avLst/>
          </a:prstGeom>
        </p:spPr>
      </p:pic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214290"/>
            <a:ext cx="4914698" cy="300039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3409944" cy="132872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Сільське господарство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tabak-4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346" y="0"/>
            <a:ext cx="5444654" cy="3589349"/>
          </a:xfrm>
        </p:spPr>
      </p:pic>
      <p:pic>
        <p:nvPicPr>
          <p:cNvPr id="5" name="Рисунок 4" descr="image1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187"/>
            <a:ext cx="3877428" cy="32958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563004" cy="838200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Сільське господарство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ceil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6967564" cy="464504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553084" cy="838200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Тваринництво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ovcevodstvo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62375"/>
            <a:ext cx="4391025" cy="3095625"/>
          </a:xfrm>
        </p:spPr>
      </p:pic>
      <p:pic>
        <p:nvPicPr>
          <p:cNvPr id="5" name="Рисунок 4" descr="news-image-527e90a299d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46" y="0"/>
            <a:ext cx="4500554" cy="3000369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500438"/>
            <a:ext cx="3876693" cy="29037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lhiFlyover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9" y="3529563"/>
            <a:ext cx="4500562" cy="3328437"/>
          </a:xfrm>
          <a:prstGeom prst="rect">
            <a:avLst/>
          </a:prstGeom>
        </p:spPr>
      </p:pic>
      <p:pic>
        <p:nvPicPr>
          <p:cNvPr id="7" name="Рисунок 6" descr="13584055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00438"/>
            <a:ext cx="4675893" cy="3357562"/>
          </a:xfrm>
          <a:prstGeom prst="rect">
            <a:avLst/>
          </a:prstGeom>
        </p:spPr>
      </p:pic>
      <p:pic>
        <p:nvPicPr>
          <p:cNvPr id="5" name="Рисунок 4" descr="0_99a92_412b25ac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91031" cy="3518274"/>
          </a:xfrm>
          <a:prstGeom prst="rect">
            <a:avLst/>
          </a:prstGeom>
        </p:spPr>
      </p:pic>
      <p:pic>
        <p:nvPicPr>
          <p:cNvPr id="4" name="Содержимое 3" descr="Full_train_pulling_out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643953" y="0"/>
            <a:ext cx="4500047" cy="3500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000372"/>
            <a:ext cx="8686800" cy="838200"/>
          </a:xfrm>
        </p:spPr>
        <p:txBody>
          <a:bodyPr>
            <a:noAutofit/>
          </a:bodyPr>
          <a:lstStyle/>
          <a:p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285992"/>
            <a:ext cx="4650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</a:t>
            </a:r>
            <a:endParaRPr lang="ru-RU" sz="66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Експорт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bg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7523" y="0"/>
            <a:ext cx="3986477" cy="2589217"/>
          </a:xfrm>
        </p:spPr>
      </p:pic>
      <p:pic>
        <p:nvPicPr>
          <p:cNvPr id="5" name="Рисунок 4" descr="6682873.ox62zj54bm.W6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26" y="3143248"/>
            <a:ext cx="4079874" cy="3055304"/>
          </a:xfrm>
          <a:prstGeom prst="rect">
            <a:avLst/>
          </a:prstGeom>
        </p:spPr>
      </p:pic>
      <p:pic>
        <p:nvPicPr>
          <p:cNvPr id="6" name="Рисунок 5" descr="камни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4476749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4485651" cy="2795634"/>
          </a:xfrm>
        </p:spPr>
      </p:pic>
      <p:sp>
        <p:nvSpPr>
          <p:cNvPr id="4" name="Прямоугольник 3"/>
          <p:cNvSpPr/>
          <p:nvPr/>
        </p:nvSpPr>
        <p:spPr>
          <a:xfrm>
            <a:off x="1000100" y="571480"/>
            <a:ext cx="73513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 та прапор Індії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ndiy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928802"/>
            <a:ext cx="2262190" cy="384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Імпорт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in-imc.png"/>
          <p:cNvPicPr>
            <a:picLocks noChangeAspect="1"/>
          </p:cNvPicPr>
          <p:nvPr/>
        </p:nvPicPr>
        <p:blipFill>
          <a:blip r:embed="rId2"/>
          <a:srcRect l="16250" t="1807" r="14375" b="4819"/>
          <a:stretch>
            <a:fillRect/>
          </a:stretch>
        </p:blipFill>
        <p:spPr>
          <a:xfrm>
            <a:off x="0" y="2428844"/>
            <a:ext cx="5286412" cy="4429156"/>
          </a:xfrm>
          <a:prstGeom prst="rect">
            <a:avLst/>
          </a:prstGeom>
        </p:spPr>
      </p:pic>
      <p:pic>
        <p:nvPicPr>
          <p:cNvPr id="4" name="Содержимое 3" descr="india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4810" y="285728"/>
            <a:ext cx="4482602" cy="307183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</a:rPr>
              <a:t>Туризм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SC065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700" y="0"/>
            <a:ext cx="4976300" cy="3732225"/>
          </a:xfrm>
        </p:spPr>
      </p:pic>
      <p:pic>
        <p:nvPicPr>
          <p:cNvPr id="5" name="Рисунок 4" descr="7c4782d5dff107f6699836455d26d5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0"/>
            <a:ext cx="4857760" cy="36433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solidFill>
                  <a:srgbClr val="0070C0"/>
                </a:solidFill>
              </a:rPr>
              <a:t>Андхра-Прадеш</a:t>
            </a: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Amaravati_Stupa_in_AP_W_IMG_80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8686800" cy="388010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A_View_of_Tirumala_Venkateswara_Temp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428604"/>
            <a:ext cx="8358246" cy="633892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Golkonda_Fort.JPG"/>
          <p:cNvPicPr>
            <a:picLocks noGrp="1" noChangeAspect="1"/>
          </p:cNvPicPr>
          <p:nvPr>
            <p:ph idx="1"/>
          </p:nvPr>
        </p:nvPicPr>
        <p:blipFill>
          <a:blip r:embed="rId2"/>
          <a:srcRect r="2928" b="11609"/>
          <a:stretch>
            <a:fillRect/>
          </a:stretch>
        </p:blipFill>
        <p:spPr>
          <a:xfrm>
            <a:off x="418391" y="642918"/>
            <a:ext cx="8368451" cy="585791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красный_Тадж-Мах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1938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70C0"/>
                </a:solidFill>
              </a:rPr>
              <a:t>Агра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to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31008" cy="691594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0070C0"/>
                </a:solidFill>
              </a:rPr>
              <a:t>Вішакхапатнам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800px-Rushikonda_beach_view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76737"/>
            <a:ext cx="9001156" cy="54812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shakhapatnam_141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B050"/>
                </a:solidFill>
              </a:rPr>
              <a:t>Візитна картка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Офіційна назва-Республіка Індія</a:t>
            </a:r>
          </a:p>
          <a:p>
            <a:r>
              <a:rPr lang="uk-UA" sz="2000" dirty="0" smtClean="0"/>
              <a:t>Площа-3,3 </a:t>
            </a:r>
            <a:r>
              <a:rPr lang="uk-UA" sz="2000" dirty="0" err="1" smtClean="0"/>
              <a:t>млн</a:t>
            </a:r>
            <a:r>
              <a:rPr lang="uk-UA" sz="2000" dirty="0" smtClean="0"/>
              <a:t> </a:t>
            </a:r>
            <a:r>
              <a:rPr lang="uk-UA" sz="2000" dirty="0" err="1" smtClean="0"/>
              <a:t>км.кв</a:t>
            </a:r>
            <a:endParaRPr lang="uk-UA" sz="2000" dirty="0" smtClean="0"/>
          </a:p>
          <a:p>
            <a:r>
              <a:rPr lang="uk-UA" sz="2000" dirty="0" smtClean="0"/>
              <a:t>Населення-1,22 </a:t>
            </a:r>
            <a:r>
              <a:rPr lang="uk-UA" sz="2000" dirty="0" err="1" smtClean="0"/>
              <a:t>млрд.чол</a:t>
            </a:r>
            <a:endParaRPr lang="uk-UA" sz="2000" dirty="0" smtClean="0"/>
          </a:p>
          <a:p>
            <a:r>
              <a:rPr lang="uk-UA" sz="2000" dirty="0" smtClean="0"/>
              <a:t>Столиця-Делі</a:t>
            </a:r>
          </a:p>
          <a:p>
            <a:r>
              <a:rPr lang="uk-UA" sz="2000" dirty="0" smtClean="0"/>
              <a:t>Тип країни-країна,що </a:t>
            </a:r>
            <a:r>
              <a:rPr lang="uk-UA" sz="2000" dirty="0" err="1" smtClean="0"/>
              <a:t>розвиваєтья</a:t>
            </a:r>
            <a:endParaRPr lang="uk-UA" sz="2000" dirty="0" smtClean="0"/>
          </a:p>
          <a:p>
            <a:r>
              <a:rPr lang="uk-UA" sz="2000" dirty="0" smtClean="0"/>
              <a:t>Державний устрій-парламентська республіка,федеративна держава</a:t>
            </a:r>
          </a:p>
          <a:p>
            <a:pPr>
              <a:defRPr/>
            </a:pPr>
            <a:r>
              <a:rPr lang="uk-UA" sz="2200" dirty="0" smtClean="0"/>
              <a:t>Склад </a:t>
            </a:r>
            <a:r>
              <a:rPr lang="uk-UA" sz="2200" dirty="0" smtClean="0"/>
              <a:t>території-28 штатів</a:t>
            </a:r>
            <a:endParaRPr lang="uk-UA" sz="2200" dirty="0" smtClean="0"/>
          </a:p>
          <a:p>
            <a:pPr>
              <a:defRPr/>
            </a:pPr>
            <a:r>
              <a:rPr lang="uk-UA" sz="2200" dirty="0" smtClean="0"/>
              <a:t>Член міжнародних </a:t>
            </a:r>
            <a:r>
              <a:rPr lang="uk-UA" sz="2200" dirty="0" err="1" smtClean="0"/>
              <a:t>організацій-</a:t>
            </a:r>
            <a:r>
              <a:rPr lang="ru-RU" sz="2400" dirty="0" smtClean="0"/>
              <a:t> 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ООН,Рух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неприєднання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 ЮНІСЕФ, </a:t>
            </a:r>
            <a:r>
              <a:rPr lang="ru-RU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ВООЗ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 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Міжнародна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організація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космічного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зв'язку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Інтерсупутник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», 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Всесвітня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продовольча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 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МОП,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SAARC, 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МБРР,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МАР</a:t>
            </a:r>
            <a:endParaRPr lang="uk-UA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uk-UA" sz="2200" dirty="0" smtClean="0"/>
              <a:t>Офіційна </a:t>
            </a:r>
            <a:r>
              <a:rPr lang="uk-UA" sz="2200" dirty="0" err="1" smtClean="0"/>
              <a:t>мова-</a:t>
            </a:r>
            <a:r>
              <a:rPr lang="ru-RU" sz="2400" dirty="0" smtClean="0"/>
              <a:t> </a:t>
            </a:r>
            <a:r>
              <a:rPr lang="ru-RU" sz="2400" dirty="0" err="1" smtClean="0"/>
              <a:t>гінді</a:t>
            </a:r>
            <a:r>
              <a:rPr lang="ru-RU" sz="2400" dirty="0" smtClean="0"/>
              <a:t> та (</a:t>
            </a:r>
            <a:r>
              <a:rPr lang="ru-RU" sz="2400" dirty="0" err="1" smtClean="0"/>
              <a:t>тимчасово</a:t>
            </a:r>
            <a:r>
              <a:rPr lang="ru-RU" sz="2400" dirty="0" smtClean="0"/>
              <a:t>) </a:t>
            </a:r>
            <a:r>
              <a:rPr lang="ru-RU" sz="2400" dirty="0" err="1" smtClean="0"/>
              <a:t>англійська</a:t>
            </a:r>
            <a:endParaRPr lang="uk-UA" sz="2200" dirty="0" smtClean="0"/>
          </a:p>
          <a:p>
            <a:pPr>
              <a:defRPr/>
            </a:pPr>
            <a:r>
              <a:rPr lang="uk-UA" sz="2200" dirty="0" err="1" smtClean="0"/>
              <a:t>Релігія-</a:t>
            </a:r>
            <a:r>
              <a:rPr lang="ru-RU" sz="2400" dirty="0" err="1" smtClean="0"/>
              <a:t>індуїзм</a:t>
            </a:r>
            <a:r>
              <a:rPr lang="ru-RU" sz="2400" dirty="0" smtClean="0"/>
              <a:t>,</a:t>
            </a:r>
            <a:r>
              <a:rPr lang="ru-RU" sz="2400" dirty="0" smtClean="0"/>
              <a:t> </a:t>
            </a:r>
            <a:r>
              <a:rPr lang="ru-RU" sz="2400" dirty="0" smtClean="0"/>
              <a:t>буддизм,</a:t>
            </a:r>
            <a:r>
              <a:rPr lang="ru-RU" sz="2400" dirty="0" smtClean="0"/>
              <a:t> </a:t>
            </a:r>
            <a:r>
              <a:rPr lang="ru-RU" sz="2400" dirty="0" err="1" smtClean="0"/>
              <a:t>джайнізм</a:t>
            </a:r>
            <a:r>
              <a:rPr lang="ru-RU" sz="2400" dirty="0" smtClean="0"/>
              <a:t> та </a:t>
            </a:r>
            <a:r>
              <a:rPr lang="ru-RU" sz="2400" u="sng" dirty="0" err="1" smtClean="0"/>
              <a:t>сікхізм</a:t>
            </a:r>
            <a:endParaRPr lang="uk-UA" sz="2200" dirty="0" smtClean="0"/>
          </a:p>
          <a:p>
            <a:pPr>
              <a:defRPr/>
            </a:pPr>
            <a:r>
              <a:rPr lang="uk-UA" sz="2200" dirty="0" smtClean="0"/>
              <a:t>Валюта-індійська рупія</a:t>
            </a:r>
            <a:endParaRPr lang="uk-UA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Економіко-географічне положення </a:t>
            </a:r>
            <a:endParaRPr lang="ru-RU" dirty="0"/>
          </a:p>
        </p:txBody>
      </p:sp>
      <p:pic>
        <p:nvPicPr>
          <p:cNvPr id="6" name="Содержимое 5" descr="550px-01.01-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5779332" cy="4786346"/>
          </a:xfrm>
        </p:spPr>
      </p:pic>
      <p:pic>
        <p:nvPicPr>
          <p:cNvPr id="4" name="Содержимое 3" descr="3038415-map-of-indi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2908" y="2786058"/>
            <a:ext cx="5883822" cy="7616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376473155_kerala-na-karte-indii-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5288760" cy="5783807"/>
          </a:xfrm>
        </p:spPr>
      </p:pic>
      <p:sp>
        <p:nvSpPr>
          <p:cNvPr id="7" name="Прямоугольник 6"/>
          <p:cNvSpPr/>
          <p:nvPr/>
        </p:nvSpPr>
        <p:spPr>
          <a:xfrm>
            <a:off x="5572132" y="2143116"/>
            <a:ext cx="4025538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Адміністративно-територіальний поділ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B050"/>
                </a:solidFill>
              </a:rPr>
              <a:t>Рельєф</a:t>
            </a:r>
            <a:endParaRPr lang="ru-RU" sz="72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934px-Рельеф_Инди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1071546"/>
            <a:ext cx="4997806" cy="547939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06px-India_climatic_zone_map_ru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54162"/>
            <a:ext cx="4578738" cy="4946671"/>
          </a:xfrm>
        </p:spPr>
      </p:pic>
      <p:sp>
        <p:nvSpPr>
          <p:cNvPr id="5" name="Прямоугольник 4"/>
          <p:cNvSpPr/>
          <p:nvPr/>
        </p:nvSpPr>
        <p:spPr>
          <a:xfrm>
            <a:off x="2071670" y="0"/>
            <a:ext cx="45720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Клімат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копалини</a:t>
            </a:r>
            <a:endParaRPr lang="ru-RU" dirty="0"/>
          </a:p>
        </p:txBody>
      </p:sp>
      <p:pic>
        <p:nvPicPr>
          <p:cNvPr id="4" name="Содержимое 3" descr="indija3_re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5940204" cy="522160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B050"/>
                </a:solidFill>
              </a:rPr>
              <a:t>Промисловість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Географія26(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554162"/>
            <a:ext cx="4839364" cy="487523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380</TotalTime>
  <Words>56</Words>
  <Application>Microsoft Office PowerPoint</Application>
  <PresentationFormat>Экран (4:3)</PresentationFormat>
  <Paragraphs>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Візитна картка</vt:lpstr>
      <vt:lpstr>Економіко-географічне положення </vt:lpstr>
      <vt:lpstr>Слайд 5</vt:lpstr>
      <vt:lpstr>Рельєф</vt:lpstr>
      <vt:lpstr>Слайд 7</vt:lpstr>
      <vt:lpstr>Корисні копалини</vt:lpstr>
      <vt:lpstr>Промисловість</vt:lpstr>
      <vt:lpstr>нАСЕЛЕННЯ</vt:lpstr>
      <vt:lpstr>Слайд 11</vt:lpstr>
      <vt:lpstr>Слайд 12</vt:lpstr>
      <vt:lpstr>Слайд 13</vt:lpstr>
      <vt:lpstr>Сільське господарство</vt:lpstr>
      <vt:lpstr>Сільське господарство</vt:lpstr>
      <vt:lpstr>Сільське господарство</vt:lpstr>
      <vt:lpstr>Тваринництво</vt:lpstr>
      <vt:lpstr>Слайд 18</vt:lpstr>
      <vt:lpstr>Експорт</vt:lpstr>
      <vt:lpstr>Імпорт</vt:lpstr>
      <vt:lpstr>Туризм</vt:lpstr>
      <vt:lpstr>Андхра-Прадеш </vt:lpstr>
      <vt:lpstr>Слайд 23</vt:lpstr>
      <vt:lpstr>Слайд 24</vt:lpstr>
      <vt:lpstr>Агра</vt:lpstr>
      <vt:lpstr>Слайд 26</vt:lpstr>
      <vt:lpstr>Вішакхапатнам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38</cp:revision>
  <dcterms:created xsi:type="dcterms:W3CDTF">2014-10-05T06:46:26Z</dcterms:created>
  <dcterms:modified xsi:type="dcterms:W3CDTF">2014-10-05T13:07:23Z</dcterms:modified>
</cp:coreProperties>
</file>