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FE57-C8D3-45B0-BF6B-A5267FFF6A81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0C35-12BF-486D-9E6B-A0B1D9EEAD6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5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FE57-C8D3-45B0-BF6B-A5267FFF6A81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0C35-12BF-486D-9E6B-A0B1D9EEA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93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FE57-C8D3-45B0-BF6B-A5267FFF6A81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0C35-12BF-486D-9E6B-A0B1D9EEA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287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FE57-C8D3-45B0-BF6B-A5267FFF6A81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0C35-12BF-486D-9E6B-A0B1D9EEAD6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6711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FE57-C8D3-45B0-BF6B-A5267FFF6A81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0C35-12BF-486D-9E6B-A0B1D9EEA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417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FE57-C8D3-45B0-BF6B-A5267FFF6A81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0C35-12BF-486D-9E6B-A0B1D9EEAD6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9949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FE57-C8D3-45B0-BF6B-A5267FFF6A81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0C35-12BF-486D-9E6B-A0B1D9EEA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330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FE57-C8D3-45B0-BF6B-A5267FFF6A81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0C35-12BF-486D-9E6B-A0B1D9EEA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785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FE57-C8D3-45B0-BF6B-A5267FFF6A81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0C35-12BF-486D-9E6B-A0B1D9EEA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9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FE57-C8D3-45B0-BF6B-A5267FFF6A81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0C35-12BF-486D-9E6B-A0B1D9EEA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01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FE57-C8D3-45B0-BF6B-A5267FFF6A81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0C35-12BF-486D-9E6B-A0B1D9EEA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0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FE57-C8D3-45B0-BF6B-A5267FFF6A81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0C35-12BF-486D-9E6B-A0B1D9EEA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4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FE57-C8D3-45B0-BF6B-A5267FFF6A81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0C35-12BF-486D-9E6B-A0B1D9EEA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57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FE57-C8D3-45B0-BF6B-A5267FFF6A81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0C35-12BF-486D-9E6B-A0B1D9EEA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04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FE57-C8D3-45B0-BF6B-A5267FFF6A81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0C35-12BF-486D-9E6B-A0B1D9EEA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856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FE57-C8D3-45B0-BF6B-A5267FFF6A81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0C35-12BF-486D-9E6B-A0B1D9EEA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023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FE57-C8D3-45B0-BF6B-A5267FFF6A81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0C35-12BF-486D-9E6B-A0B1D9EEA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7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AE1FE57-C8D3-45B0-BF6B-A5267FFF6A81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2A40C35-12BF-486D-9E6B-A0B1D9EEA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389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Моя профессия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085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6083300"/>
          </a:xfrm>
        </p:spPr>
        <p:txBody>
          <a:bodyPr>
            <a:normAutofit/>
          </a:bodyPr>
          <a:lstStyle/>
          <a:p>
            <a:r>
              <a:rPr lang="ru-RU" sz="2400" b="1" i="1" dirty="0"/>
              <a:t>Требования к менеджеру по туризму</a:t>
            </a:r>
          </a:p>
          <a:p>
            <a:r>
              <a:rPr lang="ru-RU" dirty="0"/>
              <a:t>Основными требованиями к менеджерам по туризму являются:</a:t>
            </a:r>
          </a:p>
          <a:p>
            <a:r>
              <a:rPr lang="ru-RU" dirty="0"/>
              <a:t>Опыт работы в туризме;</a:t>
            </a:r>
          </a:p>
          <a:p>
            <a:r>
              <a:rPr lang="ru-RU" dirty="0"/>
              <a:t>Владение ПК;</a:t>
            </a:r>
          </a:p>
          <a:p>
            <a:r>
              <a:rPr lang="ru-RU" dirty="0"/>
              <a:t>Иногда выдвигаются и такие дополнительные требования как:</a:t>
            </a:r>
          </a:p>
          <a:p>
            <a:r>
              <a:rPr lang="ru-RU" dirty="0"/>
              <a:t>Знание основных туристических направлений и курортов;</a:t>
            </a:r>
          </a:p>
          <a:p>
            <a:r>
              <a:rPr lang="ru-RU" dirty="0"/>
              <a:t>Знание рынка туроператоров;</a:t>
            </a:r>
          </a:p>
          <a:p>
            <a:r>
              <a:rPr lang="ru-RU" dirty="0"/>
              <a:t>Опыт продаж;</a:t>
            </a:r>
          </a:p>
          <a:p>
            <a:r>
              <a:rPr lang="ru-RU" dirty="0"/>
              <a:t>Знание иностранного языка (чаще всего, английского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478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9791169"/>
            <a:ext cx="7649926" cy="12967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/>
              <a:t>Образование</a:t>
            </a:r>
          </a:p>
          <a:p>
            <a:r>
              <a:rPr lang="ru-RU" dirty="0"/>
              <a:t>Как стать менеджером по туризму? Если любить путешествия, то даже без опыта работы легко можно устроиться в турфирму на должность помощника менеджера. Однако для того, чтобы вести отдельное туристическое направление или организовывать серьезные туры, менеджер по туризму должен знать иностранный язык, уметь продавать, улаживать конфликты и иметь опыт работы в туризме более 1,5 лет.</a:t>
            </a:r>
          </a:p>
          <a:p>
            <a:endParaRPr lang="ru-RU" dirty="0"/>
          </a:p>
        </p:txBody>
      </p:sp>
      <p:pic>
        <p:nvPicPr>
          <p:cNvPr id="7170" name="Picture 2" descr="требования к менеджеру по туризм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3733800"/>
            <a:ext cx="4695825" cy="293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Обучение от BoosterH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87" y="575336"/>
            <a:ext cx="2143125" cy="247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Обучение фотографии Санкт-Петербург: цены, отзывы, фото, хар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" y="3835400"/>
            <a:ext cx="3099295" cy="253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Представляем Индивидуальный курс обучения! Forex Clu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087" y="4026859"/>
            <a:ext cx="2770032" cy="21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9967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10608732"/>
            <a:ext cx="3432162" cy="81109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/>
              <a:t>Зарплата менеджера по туризму</a:t>
            </a:r>
          </a:p>
          <a:p>
            <a:r>
              <a:rPr lang="ru-RU" dirty="0"/>
              <a:t>Заработная плата менеджера по туризму обычно состоит из установленной ставки и процента от продажи путевок, и поэтому зависит от числа распроданных туров и от сезона. Доход квалифицированного менеджера по туризму может составлять 80 тысяч рублей, при окладе в 15 тысяч. Средняя зарплата менеджера по туризму составляет 35 тысяч рублей в месяц.</a:t>
            </a:r>
          </a:p>
          <a:p>
            <a:endParaRPr lang="ru-RU" dirty="0"/>
          </a:p>
        </p:txBody>
      </p:sp>
      <p:pic>
        <p:nvPicPr>
          <p:cNvPr id="8194" name="Picture 2" descr="Госстат порадовал украинцев цифрами - 27 Мая 2012 - Измаил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3927475"/>
            <a:ext cx="3280834" cy="24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 2012 году среднемесячная зарплата в Башкортостане увеличится на 13 процентов - Современный портал Уф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6" y="3963986"/>
            <a:ext cx="3277552" cy="24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Все новости рубри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057" y="3927475"/>
            <a:ext cx="3361692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717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325" y="2917573"/>
            <a:ext cx="6692900" cy="3715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2" y="7332132"/>
            <a:ext cx="8116888" cy="15070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534400" cy="3238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smtClean="0"/>
              <a:t>Менеджер по туризму</a:t>
            </a:r>
          </a:p>
          <a:p>
            <a:pPr marL="0" indent="0">
              <a:buNone/>
            </a:pPr>
            <a:r>
              <a:rPr lang="ru-RU" sz="2800" dirty="0"/>
              <a:t>Менеджер по туризму - это специалист, обеспечивающий туристические поездки клиентов, координирующий работу задействованных при этом людей и организаций.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44900"/>
            <a:ext cx="4481513" cy="29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220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450" y="330200"/>
            <a:ext cx="1917700" cy="19177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Менеджер может заниматься или отправкой в туристические поездки, чаще зарубежные, жителей своей страны (что в современной России более распространено), или приемом иностранных граждан. </a:t>
            </a:r>
            <a:endParaRPr lang="ru-RU" dirty="0"/>
          </a:p>
        </p:txBody>
      </p:sp>
      <p:pic>
        <p:nvPicPr>
          <p:cNvPr id="1026" name="Picture 2" descr="http://im2-tub-ua.yandex.net/i?id=044e6b4b9537ba7a7abcfe7f796dfbac-85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3873500"/>
            <a:ext cx="2244725" cy="257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Я работаю в туризме. А это значит, что .... Отдыхаем с юмор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2981738"/>
            <a:ext cx="3108325" cy="368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478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812" y="6090917"/>
            <a:ext cx="8534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212" y="825500"/>
            <a:ext cx="9767888" cy="5930900"/>
          </a:xfrm>
        </p:spPr>
        <p:txBody>
          <a:bodyPr>
            <a:normAutofit fontScale="62500" lnSpcReduction="20000"/>
          </a:bodyPr>
          <a:lstStyle/>
          <a:p>
            <a:r>
              <a:rPr lang="ru-RU" sz="2500" b="1" i="1" dirty="0" smtClean="0"/>
              <a:t>О профессии </a:t>
            </a:r>
          </a:p>
          <a:p>
            <a:r>
              <a:rPr lang="ru-RU" dirty="0"/>
              <a:t>В обязанности специалистов данной области входят беседы с клиентами и их консультирование по поводу выбора туров, бронирование для них авиабилетов, отелей, оформление страховки и иных необходимых документов.</a:t>
            </a:r>
          </a:p>
          <a:p>
            <a:r>
              <a:rPr lang="ru-RU" dirty="0"/>
              <a:t>Менеджер постоянно контактирует с авиакомпаниями, страховыми агентами, принимающей стороной, различными туристическими агентствами. Проводит маркетинговые исследования рынка туристических услуг и находит наиболее выгодные предложения в плане оплаты, сроков и качества работы принимающей стороны.</a:t>
            </a:r>
          </a:p>
          <a:p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dirty="0"/>
              <a:t>Оперативно разрешает возникающие проблемные ситуации. (А они при организации поездок возникают с завидной регулярностью: то авиарейс отменят, то в последний момент выяснится отсутствие мест в гостинице, то экскурсионный автобус сломается или попадет в аварию, то турист свой паспорт потеряет - возможны сотни подобных накладок, которые нужно разрешать быстро и профессионально).</a:t>
            </a:r>
          </a:p>
          <a:p>
            <a:r>
              <a:rPr lang="ru-RU" dirty="0"/>
              <a:t>Работа менеджера, специализирующегося на реализации туров, очень похожа на деятельность менеджера по продажам. Однако у тех, кто непосредственно организует туры и сопровождает группы, она ближе к работе гида-экскурсовода.</a:t>
            </a:r>
          </a:p>
          <a:p>
            <a:r>
              <a:rPr lang="ru-RU" dirty="0"/>
              <a:t>В любом случае менеджер должен располагать полной информацией о стране, в которую направляет людей, знать предпочтения своих клиентов, чтобы при отсутствии необходимых путевок предложить интересную замену.</a:t>
            </a:r>
          </a:p>
          <a:p>
            <a:r>
              <a:rPr lang="ru-RU" dirty="0"/>
              <a:t>Типичный рабочий день чаще проходит в офисе на рабочем месте (за исключением тех менеджеров, которые непосредственно сопровождают группы). Менеджер общается с клиентами, ведет переговоры, работает в Интернете.</a:t>
            </a:r>
          </a:p>
          <a:p>
            <a:r>
              <a:rPr lang="ru-RU" dirty="0"/>
              <a:t>Одним из плюсов профессии является возможность отправляться в отпуск в различные страны значительно дешевле, чем обычно: по горящим турам или </a:t>
            </a:r>
            <a:r>
              <a:rPr lang="ru-RU" dirty="0" err="1"/>
              <a:t>спецпредложениям</a:t>
            </a:r>
            <a:r>
              <a:rPr lang="ru-RU" dirty="0"/>
              <a:t>. Иногда путешествовать удается и вообще бесплатно, отправившись в служебную командировку для ознакомления с маршрутом того или иного тура. Хотя все же следует помнить, что основное содержание работы большинства из этих специалистов - не личное участие в поездках, а их организация и продажа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0812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2" y="4728632"/>
            <a:ext cx="8534400" cy="15070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Личные качества:</a:t>
            </a:r>
            <a:endParaRPr lang="ru-RU" dirty="0"/>
          </a:p>
          <a:p>
            <a:r>
              <a:rPr lang="ru-RU" dirty="0"/>
              <a:t>Осваивать профессию желательно людям, имеющим высокую стрессоустойчивость, развитые коммуникативные и организаторские способности, внятную речь, хорошую память, способность убеждать собеседника, ответственным, умеющим общаться с людьми лично и по телефону.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3545945"/>
            <a:ext cx="4572000" cy="30432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0" y="3497129"/>
            <a:ext cx="5702300" cy="314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64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0212" y="9567332"/>
            <a:ext cx="8534400" cy="15070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Образование (Что надо знать?):</a:t>
            </a:r>
            <a:endParaRPr lang="ru-RU" dirty="0"/>
          </a:p>
          <a:p>
            <a:r>
              <a:rPr lang="ru-RU" dirty="0"/>
              <a:t>Для работы понадобится высшее гуманитарное образование, желательна специализация «Туризм» (хотя довольно часто хорошие менеджеры по туризму получаются и из людей с другим образованием, например, филологическим или историческим). Обязательно знание хотя бы одного иностранного языка, а лучше - нескольких.</a:t>
            </a:r>
          </a:p>
          <a:p>
            <a:endParaRPr lang="ru-RU" dirty="0"/>
          </a:p>
        </p:txBody>
      </p:sp>
      <p:pic>
        <p:nvPicPr>
          <p:cNvPr id="3078" name="Picture 6" descr="Обучение за рубежом, образование за рубежом, языковые курсы за рубежом, английский язык в Англии, гостиничный менеджмент в Швей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681412"/>
            <a:ext cx="115824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2969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МЕНДЖЕР ПО ТУРИЗМУ Разрабатывает туристические маршруты, выб…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266701"/>
            <a:ext cx="89027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363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4412" y="10227732"/>
            <a:ext cx="5578475" cy="63527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Место работы и карьера:</a:t>
            </a:r>
            <a:endParaRPr lang="ru-RU" dirty="0"/>
          </a:p>
          <a:p>
            <a:r>
              <a:rPr lang="ru-RU" dirty="0"/>
              <a:t>В туристических агентствах или туроператорских фирмах. Опытный менеджер в состоянии со временем открыть свою туристическую фирму: сначала это, скорее всего, будет турагентство (оно само не организует поездки, а лишь продает туристические услуги, предлагаемые третьими фирмами), а потом удастся стать и туроператором — начать самостоятельно организовывать поездки.</a:t>
            </a:r>
          </a:p>
          <a:p>
            <a:endParaRPr lang="ru-RU" dirty="0"/>
          </a:p>
        </p:txBody>
      </p:sp>
      <p:pic>
        <p:nvPicPr>
          <p:cNvPr id="5124" name="Picture 4" descr="http://s3.hostingkartinok.com/uploads/images/2013/08/db3d717607f1fec804746199a7844b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3736975"/>
            <a:ext cx="3984625" cy="298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Архив новостей за 05.2008 Вокруг Све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2" y="3807221"/>
            <a:ext cx="28575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Насколько важны курсы этикета и курсы по туризму в Москве &quot; 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342" y="3930387"/>
            <a:ext cx="3615377" cy="257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354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6" y="10404348"/>
            <a:ext cx="6287177" cy="7496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636" y="101600"/>
            <a:ext cx="9402764" cy="4054878"/>
          </a:xfrm>
        </p:spPr>
        <p:txBody>
          <a:bodyPr>
            <a:normAutofit fontScale="77500" lnSpcReduction="20000"/>
          </a:bodyPr>
          <a:lstStyle/>
          <a:p>
            <a:r>
              <a:rPr lang="ru-RU" sz="2300" b="1" i="1" dirty="0"/>
              <a:t>Обязанности менеджера по туризму</a:t>
            </a:r>
          </a:p>
          <a:p>
            <a:r>
              <a:rPr lang="ru-RU" dirty="0"/>
              <a:t>Должностные обязанности менеджера по туризму состоят в следующем:</a:t>
            </a:r>
          </a:p>
          <a:p>
            <a:r>
              <a:rPr lang="ru-RU" dirty="0"/>
              <a:t>Привлечение новых клиентов и продажа туристических путевок (обработка онлайн-заявок, входящих звонков);</a:t>
            </a:r>
          </a:p>
          <a:p>
            <a:r>
              <a:rPr lang="ru-RU" dirty="0"/>
              <a:t>Консультация клиентов, подбор оптимальных туров;</a:t>
            </a:r>
          </a:p>
          <a:p>
            <a:r>
              <a:rPr lang="ru-RU" dirty="0"/>
              <a:t>Оформление страховок, виз, загранпаспортов и иных документов;</a:t>
            </a:r>
          </a:p>
          <a:p>
            <a:r>
              <a:rPr lang="ru-RU" dirty="0"/>
              <a:t>Бронирование номеров в гостиницах;</a:t>
            </a:r>
          </a:p>
          <a:p>
            <a:r>
              <a:rPr lang="ru-RU" dirty="0"/>
              <a:t>Приобретение или бронирование билетов (авиа, ж/д, автобусы и т.п.);</a:t>
            </a:r>
          </a:p>
          <a:p>
            <a:r>
              <a:rPr lang="ru-RU" dirty="0"/>
              <a:t>Бронирование услуг для клиентов (экскурсии, встреча в аэропорту, аренда автомобилей, питание и прочее).</a:t>
            </a:r>
          </a:p>
          <a:p>
            <a:r>
              <a:rPr lang="ru-RU" dirty="0"/>
              <a:t>В обязанности менеджера по туризму также входит решение конфликтных ситуаций с клиентами и контрагентами. Например, если отменят самолет, таможня не пропустит туристов, авиакомпания разместит ребенка и родителей в разные самолеты и многое другое.</a:t>
            </a:r>
          </a:p>
          <a:p>
            <a:endParaRPr lang="ru-RU" dirty="0"/>
          </a:p>
        </p:txBody>
      </p:sp>
      <p:pic>
        <p:nvPicPr>
          <p:cNvPr id="6148" name="Picture 4" descr="обязанности менеджера по туризм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6478"/>
            <a:ext cx="3557588" cy="270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профессия менеджер по туризм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4156478"/>
            <a:ext cx="3806825" cy="261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628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55</TotalTime>
  <Words>517</Words>
  <Application>Microsoft Office PowerPoint</Application>
  <PresentationFormat>Широкоэкранный</PresentationFormat>
  <Paragraphs>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Сектор</vt:lpstr>
      <vt:lpstr>Моя профессия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профессия</dc:title>
  <dc:creator>Юлия Наконечная</dc:creator>
  <cp:lastModifiedBy>Юлия Наконечная</cp:lastModifiedBy>
  <cp:revision>6</cp:revision>
  <dcterms:created xsi:type="dcterms:W3CDTF">2014-11-27T14:24:08Z</dcterms:created>
  <dcterms:modified xsi:type="dcterms:W3CDTF">2014-11-27T15:19:29Z</dcterms:modified>
</cp:coreProperties>
</file>