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алгоритмів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при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язуванні</a:t>
            </a:r>
            <a:r>
              <a:rPr lang="ru-RU" dirty="0" smtClean="0"/>
              <a:t> </a:t>
            </a:r>
            <a:r>
              <a:rPr lang="ru-RU" dirty="0" smtClean="0"/>
              <a:t>задач</a:t>
            </a:r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b="1" dirty="0" smtClean="0"/>
              <a:t>Алгоритм</a:t>
            </a:r>
            <a:r>
              <a:rPr lang="ru-RU" dirty="0" smtClean="0"/>
              <a:t> 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точний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зрозумілий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над </a:t>
            </a:r>
            <a:r>
              <a:rPr lang="ru-RU" dirty="0" err="1" smtClean="0"/>
              <a:t>заданими</a:t>
            </a:r>
            <a:r>
              <a:rPr lang="ru-RU" dirty="0" smtClean="0"/>
              <a:t> </a:t>
            </a:r>
            <a:r>
              <a:rPr lang="ru-RU" dirty="0" err="1" smtClean="0"/>
              <a:t>об'єктами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результат.</a:t>
            </a:r>
          </a:p>
          <a:p>
            <a:r>
              <a:rPr lang="ru-RU" b="1" dirty="0" err="1" smtClean="0"/>
              <a:t>Базові</a:t>
            </a:r>
            <a:r>
              <a:rPr lang="ru-RU" b="1" dirty="0" smtClean="0"/>
              <a:t> </a:t>
            </a:r>
            <a:r>
              <a:rPr lang="ru-RU" b="1" dirty="0" err="1" smtClean="0"/>
              <a:t>структури</a:t>
            </a:r>
            <a:r>
              <a:rPr lang="ru-RU" b="1" dirty="0" smtClean="0"/>
              <a:t> </a:t>
            </a:r>
            <a:r>
              <a:rPr lang="ru-RU" b="1" dirty="0" err="1" smtClean="0"/>
              <a:t>алгоритмів</a:t>
            </a:r>
            <a:r>
              <a:rPr lang="ru-RU" b="1" dirty="0" smtClean="0"/>
              <a:t> (</a:t>
            </a:r>
            <a:r>
              <a:rPr lang="ru-RU" b="1" dirty="0" err="1" smtClean="0"/>
              <a:t>керуючі</a:t>
            </a:r>
            <a:r>
              <a:rPr lang="ru-RU" b="1" dirty="0" smtClean="0"/>
              <a:t> </a:t>
            </a:r>
            <a:r>
              <a:rPr lang="ru-RU" b="1" dirty="0" err="1" smtClean="0"/>
              <a:t>структури</a:t>
            </a:r>
            <a:r>
              <a:rPr lang="ru-RU" b="1" dirty="0" smtClean="0"/>
              <a:t>)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Існує</a:t>
            </a:r>
            <a:r>
              <a:rPr lang="ru-RU" dirty="0" smtClean="0"/>
              <a:t> три </a:t>
            </a: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алгоритмічної</a:t>
            </a:r>
            <a:r>
              <a:rPr lang="ru-RU" dirty="0" smtClean="0"/>
              <a:t> </a:t>
            </a:r>
            <a:r>
              <a:rPr lang="ru-RU" dirty="0" err="1" smtClean="0"/>
              <a:t>конструкції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лінійні</a:t>
            </a:r>
            <a:r>
              <a:rPr lang="ru-RU" dirty="0" smtClean="0"/>
              <a:t> </a:t>
            </a:r>
            <a:r>
              <a:rPr lang="ru-RU" dirty="0" err="1" smtClean="0"/>
              <a:t>алгоритми</a:t>
            </a:r>
            <a:r>
              <a:rPr lang="ru-RU" dirty="0" smtClean="0"/>
              <a:t> (</a:t>
            </a:r>
            <a:r>
              <a:rPr lang="ru-RU" dirty="0" err="1" smtClean="0"/>
              <a:t>слідування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умова</a:t>
            </a:r>
            <a:r>
              <a:rPr lang="ru-RU" dirty="0" smtClean="0"/>
              <a:t> (</a:t>
            </a:r>
            <a:r>
              <a:rPr lang="ru-RU" dirty="0" err="1" smtClean="0"/>
              <a:t>розгалуженя</a:t>
            </a:r>
            <a:r>
              <a:rPr lang="ru-RU" dirty="0" smtClean="0"/>
              <a:t>)</a:t>
            </a:r>
          </a:p>
          <a:p>
            <a:r>
              <a:rPr lang="ru-RU" dirty="0" smtClean="0"/>
              <a:t>3. цикли (</a:t>
            </a:r>
            <a:r>
              <a:rPr lang="ru-RU" dirty="0" err="1" smtClean="0"/>
              <a:t>повторення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3614734" cy="4525963"/>
          </a:xfrm>
        </p:spPr>
        <p:txBody>
          <a:bodyPr/>
          <a:lstStyle/>
          <a:p>
            <a:r>
              <a:rPr lang="ru-RU" dirty="0" err="1" smtClean="0"/>
              <a:t>Лінійна</a:t>
            </a:r>
            <a:r>
              <a:rPr lang="ru-RU" dirty="0" smtClean="0"/>
              <a:t> структура </a:t>
            </a:r>
            <a:r>
              <a:rPr lang="ru-RU" dirty="0" err="1" smtClean="0"/>
              <a:t>передбачає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алгоритму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команд, </a:t>
            </a:r>
            <a:r>
              <a:rPr lang="ru-RU" dirty="0" err="1" smtClean="0"/>
              <a:t>виконуваних</a:t>
            </a:r>
            <a:r>
              <a:rPr lang="ru-RU" dirty="0" smtClean="0"/>
              <a:t> одна за одною.</a:t>
            </a:r>
            <a:endParaRPr lang="ru-RU" dirty="0"/>
          </a:p>
        </p:txBody>
      </p:sp>
      <p:pic>
        <p:nvPicPr>
          <p:cNvPr id="4" name="Рисунок 3" descr="0015-015-Linejnyj-algori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142984"/>
            <a:ext cx="4857752" cy="364331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4400552" cy="5697559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Умова</a:t>
            </a:r>
            <a:r>
              <a:rPr lang="ru-RU" b="1" dirty="0" smtClean="0"/>
              <a:t> (</a:t>
            </a:r>
            <a:r>
              <a:rPr lang="ru-RU" b="1" dirty="0" err="1" smtClean="0"/>
              <a:t>розгалуження</a:t>
            </a:r>
            <a:r>
              <a:rPr lang="ru-RU" b="1" dirty="0" smtClean="0"/>
              <a:t>)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керуюча</a:t>
            </a:r>
            <a:r>
              <a:rPr lang="ru-RU" dirty="0" smtClean="0"/>
              <a:t> структура,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, для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,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різна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команд.</a:t>
            </a:r>
            <a:endParaRPr lang="ru-RU" dirty="0"/>
          </a:p>
        </p:txBody>
      </p:sp>
      <p:pic>
        <p:nvPicPr>
          <p:cNvPr id="4" name="Рисунок 3" descr="Block-she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642918"/>
            <a:ext cx="2957515" cy="5373361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4686304" cy="5626121"/>
          </a:xfrm>
        </p:spPr>
        <p:txBody>
          <a:bodyPr/>
          <a:lstStyle/>
          <a:p>
            <a:r>
              <a:rPr lang="ru-RU" sz="4000" b="1" dirty="0" smtClean="0"/>
              <a:t>Цикл</a:t>
            </a:r>
            <a:r>
              <a:rPr lang="ru-RU" sz="4000" dirty="0" smtClean="0"/>
              <a:t> –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керуюча</a:t>
            </a:r>
            <a:r>
              <a:rPr lang="ru-RU" sz="4000" dirty="0" smtClean="0"/>
              <a:t> структура,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дозволяє</a:t>
            </a:r>
            <a:r>
              <a:rPr lang="ru-RU" sz="4000" dirty="0" smtClean="0"/>
              <a:t> </a:t>
            </a:r>
            <a:r>
              <a:rPr lang="ru-RU" sz="4000" dirty="0" err="1" smtClean="0"/>
              <a:t>багаторазово</a:t>
            </a:r>
            <a:r>
              <a:rPr lang="ru-RU" sz="4000" dirty="0" smtClean="0"/>
              <a:t> </a:t>
            </a:r>
            <a:r>
              <a:rPr lang="ru-RU" sz="4000" dirty="0" err="1" smtClean="0"/>
              <a:t>повторювати</a:t>
            </a:r>
            <a:r>
              <a:rPr lang="ru-RU" sz="4000" dirty="0" smtClean="0"/>
              <a:t> </a:t>
            </a:r>
            <a:r>
              <a:rPr lang="ru-RU" sz="4000" dirty="0" err="1" smtClean="0"/>
              <a:t>задану</a:t>
            </a:r>
            <a:r>
              <a:rPr lang="ru-RU" sz="4000" dirty="0" smtClean="0"/>
              <a:t> </a:t>
            </a:r>
            <a:r>
              <a:rPr lang="ru-RU" sz="4000" dirty="0" err="1" smtClean="0"/>
              <a:t>послідовність</a:t>
            </a:r>
            <a:r>
              <a:rPr lang="ru-RU" sz="4000" dirty="0" smtClean="0"/>
              <a:t> команд.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071546"/>
            <a:ext cx="3414730" cy="400859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3543296" cy="5483245"/>
          </a:xfrm>
        </p:spPr>
        <p:txBody>
          <a:bodyPr>
            <a:normAutofit fontScale="92500" lnSpcReduction="10000"/>
          </a:bodyPr>
          <a:lstStyle/>
          <a:p>
            <a:r>
              <a:rPr lang="uk-UA" sz="4400" dirty="0" smtClean="0"/>
              <a:t>Алгоритми дуже корисні при розвязуванні задач, є дуже багато прикладів:</a:t>
            </a:r>
            <a:endParaRPr lang="ru-RU" sz="4400" dirty="0"/>
          </a:p>
        </p:txBody>
      </p:sp>
      <p:pic>
        <p:nvPicPr>
          <p:cNvPr id="4" name="Рисунок 3" descr="Алг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14290"/>
            <a:ext cx="4879116" cy="3295656"/>
          </a:xfrm>
          <a:prstGeom prst="rect">
            <a:avLst/>
          </a:prstGeom>
        </p:spPr>
      </p:pic>
      <p:pic>
        <p:nvPicPr>
          <p:cNvPr id="5" name="Рисунок 4" descr="319px-Bnm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5525" y="3448050"/>
            <a:ext cx="3038475" cy="34099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46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Базові структури алгоритмів і використання їх при розв’язуванні задач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Базові структури алгоритмів і використання їх при розв’язуванні задач</dc:title>
  <cp:lastModifiedBy>Admin</cp:lastModifiedBy>
  <cp:revision>4</cp:revision>
  <dcterms:modified xsi:type="dcterms:W3CDTF">2013-09-22T16:28:04Z</dcterms:modified>
</cp:coreProperties>
</file>