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4DB31C-0244-44CD-A99D-789216CAF0CF}" type="datetimeFigureOut">
              <a:rPr lang="uk-UA" smtClean="0"/>
              <a:pPr/>
              <a:t>08.02.2010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E5F32E-C25A-4F08-9852-7973CF18180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file:///D:\&#1076;&#1086;&#1082;&#1091;&#1084;&#1077;&#1085;&#1090;&#1072;&#1094;&#1110;&#1103;\&#1074;&#1095;&#1080;&#1090;&#1077;&#1083;&#1110;\&#1041;&#1080;&#1082;&#1086;&#1074;&#1072;\&#1052;&#1091;&#1079;&#1080;&#1082;&#1072;\WAGNER_Faust_Ouverture.mp3" TargetMode="External"/><Relationship Id="rId1" Type="http://schemas.openxmlformats.org/officeDocument/2006/relationships/audio" Target="file:///D:\&#1076;&#1086;&#1082;&#1091;&#1084;&#1077;&#1085;&#1090;&#1072;&#1094;&#1110;&#1103;\&#1074;&#1095;&#1080;&#1090;&#1077;&#1083;&#1110;\&#1041;&#1080;&#1082;&#1086;&#1074;&#1072;\&#1052;&#1091;&#1079;&#1080;&#1082;&#1072;\bethoven_-_lunnaya_sonata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643050"/>
            <a:ext cx="5143536" cy="2441570"/>
          </a:xfrm>
          <a:noFill/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7220000"/>
            </a:lightRig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Поет подібний теж до владаря блакиті, 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Що серед хмар, мов блискавка в імлі. 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Але, мов у тюрмі, в юрбі несамовитій 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він крила велетня волочить по землі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Переклад М. Терещенка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4282" y="5715016"/>
            <a:ext cx="3643338" cy="750887"/>
          </a:xfr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Шарль П'єр Бодлер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Charles Pierre Baudelaire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57158" y="285728"/>
            <a:ext cx="8501122" cy="121444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Шарль Бодлер – пізній романтик і предтеча символізму</a:t>
            </a:r>
          </a:p>
          <a:p>
            <a:r>
              <a:rPr lang="uk-UA" sz="2000" b="1" i="1" dirty="0" err="1" smtClean="0">
                <a:solidFill>
                  <a:srgbClr val="002060"/>
                </a:solidFill>
              </a:rPr>
              <a:t>“Бодлер</a:t>
            </a:r>
            <a:r>
              <a:rPr lang="uk-UA" sz="2000" b="1" i="1" dirty="0" smtClean="0">
                <a:solidFill>
                  <a:srgbClr val="002060"/>
                </a:solidFill>
              </a:rPr>
              <a:t>…Цей король поетів, справжній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бог”</a:t>
            </a:r>
            <a:r>
              <a:rPr lang="uk-UA" sz="2000" b="1" i="1" smtClean="0">
                <a:solidFill>
                  <a:srgbClr val="002060"/>
                </a:solidFill>
              </a:rPr>
              <a:t>      </a:t>
            </a:r>
            <a:r>
              <a:rPr lang="uk-UA" sz="1400" b="1" i="1" smtClean="0">
                <a:solidFill>
                  <a:srgbClr val="002060"/>
                </a:solidFill>
              </a:rPr>
              <a:t>Артюр </a:t>
            </a:r>
            <a:r>
              <a:rPr lang="uk-UA" sz="1400" b="1" i="1" dirty="0" smtClean="0">
                <a:solidFill>
                  <a:srgbClr val="002060"/>
                </a:solidFill>
              </a:rPr>
              <a:t>Рембо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8"/>
            <a:ext cx="3686175" cy="60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828925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857760"/>
            <a:ext cx="2884562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71480"/>
            <a:ext cx="1519999" cy="215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28696"/>
            <a:ext cx="1357322" cy="2164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879610"/>
            <a:ext cx="1357322" cy="187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57166"/>
            <a:ext cx="2071701" cy="2794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3357562"/>
            <a:ext cx="3500462" cy="142876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1800" i="1" dirty="0" smtClean="0">
                <a:solidFill>
                  <a:srgbClr val="002060"/>
                </a:solidFill>
              </a:rPr>
              <a:t>Ви маєте рідкісний дар – змусити мислити; дар лише обраних.</a:t>
            </a:r>
            <a:r>
              <a:rPr lang="uk-UA" sz="1800" dirty="0" smtClean="0">
                <a:solidFill>
                  <a:srgbClr val="002060"/>
                </a:solidFill>
              </a:rPr>
              <a:t/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1800" dirty="0" smtClean="0">
                <a:solidFill>
                  <a:srgbClr val="002060"/>
                </a:solidFill>
              </a:rPr>
              <a:t>                    </a:t>
            </a:r>
            <a:r>
              <a:rPr lang="uk-UA" sz="1600" dirty="0" smtClean="0">
                <a:solidFill>
                  <a:srgbClr val="002060"/>
                </a:solidFill>
              </a:rPr>
              <a:t>Віктор Гюго</a:t>
            </a:r>
            <a:r>
              <a:rPr lang="uk-UA" sz="1800" b="0" dirty="0" smtClean="0">
                <a:solidFill>
                  <a:srgbClr val="002060"/>
                </a:solidFill>
              </a:rPr>
              <a:t/>
            </a:r>
            <a:br>
              <a:rPr lang="uk-UA" sz="1800" b="0" dirty="0" smtClean="0">
                <a:solidFill>
                  <a:srgbClr val="002060"/>
                </a:solidFill>
              </a:rPr>
            </a:br>
            <a:endParaRPr lang="ru-RU" sz="1800" b="0" dirty="0">
              <a:solidFill>
                <a:srgbClr val="00206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sz="half" idx="1"/>
          </p:nvPr>
        </p:nvSpPr>
        <p:spPr>
          <a:xfrm>
            <a:off x="2786050" y="357166"/>
            <a:ext cx="3143272" cy="2571768"/>
          </a:xfrm>
          <a:ln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17463" indent="425450">
              <a:buNone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Якщо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назвати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людину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приємною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, то у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найбільшій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мірі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стосується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Бодлера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Погляд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сповнений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життям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думкою…</a:t>
            </a:r>
          </a:p>
          <a:p>
            <a:pPr algn="ctr"/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Теодор де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Банвіль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214282" y="5072074"/>
            <a:ext cx="3429024" cy="1428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uk-UA" b="1" i="1" dirty="0" smtClean="0">
                <a:solidFill>
                  <a:srgbClr val="002060"/>
                </a:solidFill>
              </a:rPr>
              <a:t>Перебуваючи в пеклі, можна марити про білосніжні вершини.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1600" b="1" dirty="0" smtClean="0">
                <a:solidFill>
                  <a:srgbClr val="002060"/>
                </a:solidFill>
              </a:rPr>
              <a:t>                                       О. Блок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endParaRPr lang="ru-RU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40116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i="1" dirty="0" err="1" smtClean="0">
                <a:solidFill>
                  <a:schemeClr val="accent4">
                    <a:lumMod val="50000"/>
                  </a:schemeClr>
                </a:solidFill>
              </a:rPr>
              <a:t>“Квіти</a:t>
            </a: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i="1" dirty="0" err="1" smtClean="0">
                <a:solidFill>
                  <a:schemeClr val="accent4">
                    <a:lumMod val="50000"/>
                  </a:schemeClr>
                </a:solidFill>
              </a:rPr>
              <a:t>зла”</a:t>
            </a: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 Бодлера - епохальне явище французької і європейської поезії ХІХ століття. Синтез її здобутків і водночас прокладання шляхів її подальшого розвитку.  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			</a:t>
            </a:r>
            <a:b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Дмитро Наливайко </a:t>
            </a:r>
            <a:b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uk-UA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643182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4876" y="428604"/>
            <a:ext cx="3714776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“Квіти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зла”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 Ш. Бодлера - це квіти, що виросли в нашій суперечливій душі на 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</a:rPr>
              <a:t>грунті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 жорстокого ХХ століття.   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Олександр Олесь.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Улюблені композитори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571472" y="6000768"/>
            <a:ext cx="3857652" cy="571504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solidFill>
                  <a:srgbClr val="002060"/>
                </a:solidFill>
              </a:rPr>
              <a:t>Людвиг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 err="1" smtClean="0">
                <a:solidFill>
                  <a:srgbClr val="002060"/>
                </a:solidFill>
              </a:rPr>
              <a:t>ван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Бетховен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14554"/>
            <a:ext cx="2805100" cy="382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74348"/>
            <a:ext cx="2857520" cy="370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6072206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Р. Вагнер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7" name="bethoven_-_lunnaya_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  <p:pic>
        <p:nvPicPr>
          <p:cNvPr id="8" name="WAGNER_Faust_Ouvertu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07219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4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134</Words>
  <Application>Microsoft Office PowerPoint</Application>
  <PresentationFormat>Экран (4:3)</PresentationFormat>
  <Paragraphs>14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Поет подібний теж до владаря блакиті,  Що серед хмар, мов блискавка в імлі.  Але, мов у тюрмі, в юрбі несамовитій  він крила велетня волочить по землі    Переклад М. Терещенка</vt:lpstr>
      <vt:lpstr>Ви маєте рідкісний дар – змусити мислити; дар лише обраних.                     Віктор Гюго </vt:lpstr>
      <vt:lpstr>“Квіти зла” Бодлера - епохальне явище французької і європейської поезії ХІХ століття. Синтез її здобутків і водночас прокладання шляхів її подальшого розвитку.       Дмитро Наливайко    </vt:lpstr>
      <vt:lpstr>Улюблені композитори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user02</dc:creator>
  <cp:lastModifiedBy>teatcher</cp:lastModifiedBy>
  <cp:revision>50</cp:revision>
  <dcterms:created xsi:type="dcterms:W3CDTF">2010-02-04T10:14:06Z</dcterms:created>
  <dcterms:modified xsi:type="dcterms:W3CDTF">2010-02-08T09:32:38Z</dcterms:modified>
</cp:coreProperties>
</file>