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71" r:id="rId8"/>
    <p:sldId id="272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6D1-4A2A-422E-958A-C2E9C1EA6A59}" type="datetimeFigureOut">
              <a:rPr lang="uk-UA" smtClean="0"/>
              <a:pPr/>
              <a:t>10.03.2014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ECC7-2D9F-449D-9C85-75DAA8E234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6D1-4A2A-422E-958A-C2E9C1EA6A59}" type="datetimeFigureOut">
              <a:rPr lang="uk-UA" smtClean="0"/>
              <a:pPr/>
              <a:t>10.03.2014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ECC7-2D9F-449D-9C85-75DAA8E234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6D1-4A2A-422E-958A-C2E9C1EA6A59}" type="datetimeFigureOut">
              <a:rPr lang="uk-UA" smtClean="0"/>
              <a:pPr/>
              <a:t>10.03.2014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ECC7-2D9F-449D-9C85-75DAA8E234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6D1-4A2A-422E-958A-C2E9C1EA6A59}" type="datetimeFigureOut">
              <a:rPr lang="uk-UA" smtClean="0"/>
              <a:pPr/>
              <a:t>10.03.2014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ECC7-2D9F-449D-9C85-75DAA8E234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6D1-4A2A-422E-958A-C2E9C1EA6A59}" type="datetimeFigureOut">
              <a:rPr lang="uk-UA" smtClean="0"/>
              <a:pPr/>
              <a:t>10.03.2014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ECC7-2D9F-449D-9C85-75DAA8E234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6D1-4A2A-422E-958A-C2E9C1EA6A59}" type="datetimeFigureOut">
              <a:rPr lang="uk-UA" smtClean="0"/>
              <a:pPr/>
              <a:t>10.03.2014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ECC7-2D9F-449D-9C85-75DAA8E234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6D1-4A2A-422E-958A-C2E9C1EA6A59}" type="datetimeFigureOut">
              <a:rPr lang="uk-UA" smtClean="0"/>
              <a:pPr/>
              <a:t>10.03.2014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ECC7-2D9F-449D-9C85-75DAA8E234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6D1-4A2A-422E-958A-C2E9C1EA6A59}" type="datetimeFigureOut">
              <a:rPr lang="uk-UA" smtClean="0"/>
              <a:pPr/>
              <a:t>10.03.2014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ECC7-2D9F-449D-9C85-75DAA8E234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6D1-4A2A-422E-958A-C2E9C1EA6A59}" type="datetimeFigureOut">
              <a:rPr lang="uk-UA" smtClean="0"/>
              <a:pPr/>
              <a:t>10.03.2014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ECC7-2D9F-449D-9C85-75DAA8E234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6D1-4A2A-422E-958A-C2E9C1EA6A59}" type="datetimeFigureOut">
              <a:rPr lang="uk-UA" smtClean="0"/>
              <a:pPr/>
              <a:t>10.03.2014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ECC7-2D9F-449D-9C85-75DAA8E234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C6D1-4A2A-422E-958A-C2E9C1EA6A59}" type="datetimeFigureOut">
              <a:rPr lang="uk-UA" smtClean="0"/>
              <a:pPr/>
              <a:t>10.03.2014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ECC7-2D9F-449D-9C85-75DAA8E234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C6D1-4A2A-422E-958A-C2E9C1EA6A59}" type="datetimeFigureOut">
              <a:rPr lang="uk-UA" smtClean="0"/>
              <a:pPr/>
              <a:t>10.03.2014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DECC7-2D9F-449D-9C85-75DAA8E234C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Die%20Toten%20Hosen%20-%2008%20-%20Alles%20was%20war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Rammstein%20-%20Sonne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Helloween%20-%20World%20Of%20Fantasy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Scorpions%20-%20Rock%20You%20Like%20A%20Hurricane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Sven%20V&#228;th%20-%20Zu%20Fuss.mp3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Paul%20Van%20Dyk%20-%20NFS%20Underground%202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0;&#1085;&#1085;&#1077;-&#1057;&#1086;&#1092;&#1080;%20&#1052;&#1091;&#1090;&#1090;&#1077;&#1088;%20-%20&#1060;.%20&#1052;&#1077;&#1085;&#1076;&#1077;&#1083;&#1100;&#1089;&#1086;&#1085;%20-%20Violin%20Concerto%20In%20E%20Minor,%20Op.64%201.Allegro%20Molto%20Appassionato%20-%20&#1095;&#1072;&#1089;&#1090;&#1100;%201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9;&#1086;&#1085;&#1072;&#1089;%20&#1050;&#1072;&#1091;&#1092;&#1084;&#1072;&#1085;,%20&#1040;&#1085;&#1103;%20&#1050;&#1072;&#1084;&#1087;&#1077;,%20&#1057;&#1080;&#1084;&#1092;&#1086;&#1085;&#1080;&#1095;&#1077;&#1089;&#1082;&#1080;&#1081;%20&#1086;&#1088;&#1082;&#1077;&#1089;&#1090;&#1088;%20&#1052;&#1072;&#1088;&#1080;&#1080;&#1085;&#1089;&#1082;&#1086;&#1075;&#1086;%20&#1090;&#1077;&#1072;&#1090;&#1088;&#1072;,%20&#1042;&#1072;&#1083;&#1077;&#1088;&#1080;&#1081;%20&#1043;&#1077;&#1088;&#1075;&#1080;&#1077;&#1074;%20-%20&#1042;&#1072;&#1075;&#1085;&#1077;&#1088;%20&#1042;&#1072;&#1083;&#1100;&#1082;&#1080;&#1088;&#1080;&#1103;%20%201-&#1081;%20&#1072;&#1082;&#1090;%20Einen%20Unseligen%20labtest%20du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Herbert%20Gr&#246;nemeyer%20-%20Der%20Weg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Sandra%20-%20Maria%20Magdalena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Michael%20Kiske%20-%20My%20Guardian%20Angel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Музика Німеччини</a:t>
            </a:r>
            <a:br>
              <a:rPr lang="uk-UA" sz="5400" dirty="0" smtClean="0">
                <a:solidFill>
                  <a:schemeClr val="bg1"/>
                </a:solidFill>
              </a:rPr>
            </a:br>
            <a:r>
              <a:rPr lang="uk-UA" sz="5400" dirty="0" smtClean="0">
                <a:solidFill>
                  <a:schemeClr val="bg1"/>
                </a:solidFill>
              </a:rPr>
              <a:t>20-21 ст.</a:t>
            </a:r>
            <a:endParaRPr lang="uk-UA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Виконали:Ткач С., </a:t>
            </a:r>
            <a:r>
              <a:rPr lang="uk-UA" dirty="0" err="1" smtClean="0">
                <a:solidFill>
                  <a:schemeClr val="bg1"/>
                </a:solidFill>
              </a:rPr>
              <a:t>Нагайло</a:t>
            </a:r>
            <a:r>
              <a:rPr lang="uk-UA" dirty="0" smtClean="0">
                <a:solidFill>
                  <a:schemeClr val="bg1"/>
                </a:solidFill>
              </a:rPr>
              <a:t> М.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Die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Toten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Hosen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2276872"/>
            <a:ext cx="385192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  Німецька панк-рок-група, заснована на початку 1980-х років в Дюссельдорфі. Поряд з </a:t>
            </a:r>
            <a:r>
              <a:rPr lang="en-US" dirty="0" smtClean="0">
                <a:solidFill>
                  <a:schemeClr val="bg1"/>
                </a:solidFill>
              </a:rPr>
              <a:t>Die </a:t>
            </a:r>
            <a:r>
              <a:rPr lang="en-US" dirty="0" err="1" smtClean="0">
                <a:solidFill>
                  <a:schemeClr val="bg1"/>
                </a:solidFill>
              </a:rPr>
              <a:t>Ärzte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є найпопулярнішою та успішної німецької панк-рок-групою. На 2008 рік група продала більше 22 мільйонів дисків. [1] Назва перекладається дослівно як «Мертві штани» і є фразеологізмом, що означає в німецькій мові неробство, нудьгу [2] [3] або імпотенцію.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1508" name="Picture 4" descr="Файл:Logo Die Toten Hosen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4664"/>
            <a:ext cx="2088232" cy="1670586"/>
          </a:xfrm>
          <a:prstGeom prst="rect">
            <a:avLst/>
          </a:prstGeom>
          <a:noFill/>
        </p:spPr>
      </p:pic>
      <p:pic>
        <p:nvPicPr>
          <p:cNvPr id="21510" name="Picture 6" descr="http://4.bp.blogspot.com/-gSmJJWH9rBk/UIfWbbO553I/AAAAAAAAIYA/uHazTg8oXaI/s1600/DieTotenHosen_2013_CarlaMeurer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124744"/>
            <a:ext cx="3635358" cy="2424329"/>
          </a:xfrm>
          <a:prstGeom prst="rect">
            <a:avLst/>
          </a:prstGeom>
          <a:noFill/>
        </p:spPr>
      </p:pic>
      <p:pic>
        <p:nvPicPr>
          <p:cNvPr id="21512" name="Picture 8" descr="http://www.guitar.de/wp-content/uploads/2012/10/DTH_Promo_by_Matias-Corral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645024"/>
            <a:ext cx="4032448" cy="2890260"/>
          </a:xfrm>
          <a:prstGeom prst="rect">
            <a:avLst/>
          </a:prstGeom>
          <a:noFill/>
        </p:spPr>
      </p:pic>
      <p:pic>
        <p:nvPicPr>
          <p:cNvPr id="8" name="Die Toten Hosen - 08 - Alles was w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400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Rammstein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412776"/>
            <a:ext cx="4762872" cy="57892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 Німецький </a:t>
            </a:r>
            <a:r>
              <a:rPr lang="uk-UA" dirty="0">
                <a:solidFill>
                  <a:schemeClr val="bg1"/>
                </a:solidFill>
              </a:rPr>
              <a:t>метал-гурт, створений 1994-го року в Берліні. Їх музика відноситься до напряму «</a:t>
            </a:r>
            <a:r>
              <a:rPr lang="uk-UA" dirty="0" err="1" smtClean="0">
                <a:solidFill>
                  <a:schemeClr val="bg1"/>
                </a:solidFill>
              </a:rPr>
              <a:t>нойє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дойче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герте</a:t>
            </a:r>
            <a:r>
              <a:rPr lang="uk-UA" dirty="0">
                <a:solidFill>
                  <a:schemeClr val="bg1"/>
                </a:solidFill>
              </a:rPr>
              <a:t>» </a:t>
            </a:r>
            <a:r>
              <a:rPr lang="uk-UA" dirty="0" smtClean="0">
                <a:solidFill>
                  <a:schemeClr val="bg1"/>
                </a:solidFill>
              </a:rPr>
              <a:t>(нім..</a:t>
            </a:r>
            <a:r>
              <a:rPr lang="uk-UA" dirty="0">
                <a:solidFill>
                  <a:schemeClr val="bg1"/>
                </a:solidFill>
              </a:rPr>
              <a:t> </a:t>
            </a:r>
            <a:r>
              <a:rPr lang="en-US" i="1" dirty="0" err="1">
                <a:solidFill>
                  <a:schemeClr val="bg1"/>
                </a:solidFill>
              </a:rPr>
              <a:t>Neue</a:t>
            </a:r>
            <a:r>
              <a:rPr lang="en-US" i="1" dirty="0">
                <a:solidFill>
                  <a:schemeClr val="bg1"/>
                </a:solidFill>
              </a:rPr>
              <a:t> Deutsche </a:t>
            </a:r>
            <a:r>
              <a:rPr lang="en-US" i="1" dirty="0" err="1">
                <a:solidFill>
                  <a:schemeClr val="bg1"/>
                </a:solidFill>
              </a:rPr>
              <a:t>Härte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uk-UA" dirty="0">
                <a:solidFill>
                  <a:schemeClr val="bg1"/>
                </a:solidFill>
              </a:rPr>
              <a:t>укр. </a:t>
            </a:r>
            <a:r>
              <a:rPr lang="uk-UA" i="1" dirty="0">
                <a:solidFill>
                  <a:schemeClr val="bg1"/>
                </a:solidFill>
              </a:rPr>
              <a:t>нова німецька твердість</a:t>
            </a:r>
            <a:r>
              <a:rPr lang="uk-UA" dirty="0">
                <a:solidFill>
                  <a:schemeClr val="bg1"/>
                </a:solidFill>
              </a:rPr>
              <a:t>). Також їх стиль часто описують як «грубу силу</a:t>
            </a:r>
            <a:r>
              <a:rPr lang="uk-UA" dirty="0" smtClean="0">
                <a:solidFill>
                  <a:schemeClr val="bg1"/>
                </a:solidFill>
              </a:rPr>
              <a:t>», </a:t>
            </a:r>
            <a:r>
              <a:rPr lang="uk-UA" dirty="0">
                <a:solidFill>
                  <a:schemeClr val="bg1"/>
                </a:solidFill>
              </a:rPr>
              <a:t>самі ж музиканти характеризують його як «танцювальний метал» (нім. </a:t>
            </a:r>
            <a:r>
              <a:rPr lang="en-US" i="1" dirty="0" err="1">
                <a:solidFill>
                  <a:schemeClr val="bg1"/>
                </a:solidFill>
              </a:rPr>
              <a:t>Tanzmetall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uk-UA" dirty="0" err="1">
                <a:solidFill>
                  <a:schemeClr val="bg1"/>
                </a:solidFill>
              </a:rPr>
              <a:t>танцметалл</a:t>
            </a:r>
            <a:r>
              <a:rPr lang="uk-UA" dirty="0" smtClean="0">
                <a:solidFill>
                  <a:schemeClr val="bg1"/>
                </a:solidFill>
              </a:rPr>
              <a:t>). </a:t>
            </a:r>
            <a:r>
              <a:rPr lang="uk-UA" dirty="0">
                <a:solidFill>
                  <a:schemeClr val="bg1"/>
                </a:solidFill>
              </a:rPr>
              <a:t>Тексти пісень часто неоднозначні, за що гурт звинувачують у тривіалізації нацизму та уславленні </a:t>
            </a:r>
            <a:r>
              <a:rPr lang="uk-UA" dirty="0" smtClean="0">
                <a:solidFill>
                  <a:schemeClr val="bg1"/>
                </a:solidFill>
              </a:rPr>
              <a:t>насильства. </a:t>
            </a:r>
            <a:r>
              <a:rPr lang="uk-UA" dirty="0">
                <a:solidFill>
                  <a:schemeClr val="bg1"/>
                </a:solidFill>
              </a:rPr>
              <a:t>Увагу медіа часто привертає використання піротехніки на концертах</a:t>
            </a:r>
          </a:p>
        </p:txBody>
      </p:sp>
      <p:pic>
        <p:nvPicPr>
          <p:cNvPr id="22532" name="Picture 4" descr="http://rammstein.sarkisisozleri.org/galeri/r/rammstein/rammstein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3240360" cy="2592288"/>
          </a:xfrm>
          <a:prstGeom prst="rect">
            <a:avLst/>
          </a:prstGeom>
          <a:noFill/>
        </p:spPr>
      </p:pic>
      <p:pic>
        <p:nvPicPr>
          <p:cNvPr id="22534" name="Picture 6" descr="http://fc09.deviantart.net/fs71/f/2013/005/3/4/rammstein___by_michelrt-d5qk7c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293096"/>
            <a:ext cx="3116182" cy="2058691"/>
          </a:xfrm>
          <a:prstGeom prst="rect">
            <a:avLst/>
          </a:prstGeom>
          <a:noFill/>
        </p:spPr>
      </p:pic>
      <p:pic>
        <p:nvPicPr>
          <p:cNvPr id="22536" name="Picture 8" descr="http://t1.gstatic.com/images?q=tbn:ANd9GcQVADBkjistXfjXsTN3oNKAuwKR7JIVeOU1785buMrUVJpRxOs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"/>
            <a:ext cx="1763688" cy="1321064"/>
          </a:xfrm>
          <a:prstGeom prst="rect">
            <a:avLst/>
          </a:prstGeom>
          <a:noFill/>
        </p:spPr>
      </p:pic>
      <p:pic>
        <p:nvPicPr>
          <p:cNvPr id="8" name="Rammstein - Son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380312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49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86" y="0"/>
            <a:ext cx="9153686" cy="6858000"/>
          </a:xfrm>
          <a:prstGeom prst="rect">
            <a:avLst/>
          </a:prstGeom>
          <a:noFill/>
        </p:spPr>
      </p:pic>
      <p:pic>
        <p:nvPicPr>
          <p:cNvPr id="23554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Helloween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908720"/>
            <a:ext cx="3466728" cy="59492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 </a:t>
            </a:r>
            <a:r>
              <a:rPr lang="uk-UA" dirty="0" smtClean="0">
                <a:solidFill>
                  <a:schemeClr val="bg1"/>
                </a:solidFill>
              </a:rPr>
              <a:t>Німецький </a:t>
            </a:r>
            <a:r>
              <a:rPr lang="uk-UA" dirty="0" err="1" smtClean="0">
                <a:solidFill>
                  <a:schemeClr val="bg1"/>
                </a:solidFill>
              </a:rPr>
              <a:t>павер-метал</a:t>
            </a:r>
            <a:r>
              <a:rPr lang="uk-UA" dirty="0" smtClean="0">
                <a:solidFill>
                  <a:schemeClr val="bg1"/>
                </a:solidFill>
              </a:rPr>
              <a:t> гурт, заснований в середині 1980-х учасниками з </a:t>
            </a:r>
            <a:r>
              <a:rPr lang="en-US" dirty="0" smtClean="0">
                <a:solidFill>
                  <a:schemeClr val="bg1"/>
                </a:solidFill>
              </a:rPr>
              <a:t>Iron Fist </a:t>
            </a:r>
            <a:r>
              <a:rPr lang="uk-UA" dirty="0" smtClean="0">
                <a:solidFill>
                  <a:schemeClr val="bg1"/>
                </a:solidFill>
              </a:rPr>
              <a:t>і </a:t>
            </a:r>
            <a:r>
              <a:rPr lang="en-US" dirty="0" err="1" smtClean="0">
                <a:solidFill>
                  <a:schemeClr val="bg1"/>
                </a:solidFill>
              </a:rPr>
              <a:t>Powerfool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uk-UA" dirty="0" smtClean="0">
                <a:solidFill>
                  <a:schemeClr val="bg1"/>
                </a:solidFill>
              </a:rPr>
              <a:t>Вперше під назвою (</a:t>
            </a:r>
            <a:r>
              <a:rPr lang="en-US" dirty="0" err="1" smtClean="0">
                <a:solidFill>
                  <a:schemeClr val="bg1"/>
                </a:solidFill>
              </a:rPr>
              <a:t>Helloween</a:t>
            </a:r>
            <a:r>
              <a:rPr lang="en-US" dirty="0" smtClean="0">
                <a:solidFill>
                  <a:schemeClr val="bg1"/>
                </a:solidFill>
              </a:rPr>
              <a:t>), </a:t>
            </a:r>
            <a:r>
              <a:rPr lang="uk-UA" dirty="0" smtClean="0">
                <a:solidFill>
                  <a:schemeClr val="bg1"/>
                </a:solidFill>
              </a:rPr>
              <a:t>група виступила в 1984 році. Група є основоположником </a:t>
            </a:r>
            <a:r>
              <a:rPr lang="en-US" dirty="0" smtClean="0">
                <a:solidFill>
                  <a:schemeClr val="bg1"/>
                </a:solidFill>
              </a:rPr>
              <a:t>Power Metal </a:t>
            </a:r>
            <a:r>
              <a:rPr lang="uk-UA" dirty="0" smtClean="0">
                <a:solidFill>
                  <a:schemeClr val="bg1"/>
                </a:solidFill>
              </a:rPr>
              <a:t>і затвердила канони жанру, випустивши в 1987 і 1988 роках альбоми</a:t>
            </a:r>
            <a:r>
              <a:rPr lang="en-US" dirty="0" smtClean="0">
                <a:solidFill>
                  <a:schemeClr val="bg1"/>
                </a:solidFill>
              </a:rPr>
              <a:t>Keeper Of The Seven Keys pt. I </a:t>
            </a:r>
            <a:r>
              <a:rPr lang="uk-UA" dirty="0" smtClean="0">
                <a:solidFill>
                  <a:schemeClr val="bg1"/>
                </a:solidFill>
              </a:rPr>
              <a:t>і </a:t>
            </a:r>
            <a:r>
              <a:rPr lang="en-US" dirty="0" smtClean="0">
                <a:solidFill>
                  <a:schemeClr val="bg1"/>
                </a:solidFill>
              </a:rPr>
              <a:t>Keeper Of The Seven Keys pt. II.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7170" name="Picture 2" descr="Файл:Helloween - Live in Nürnberg - Löwensaal - 18.01.2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221088"/>
            <a:ext cx="2880320" cy="2160240"/>
          </a:xfrm>
          <a:prstGeom prst="rect">
            <a:avLst/>
          </a:prstGeom>
          <a:noFill/>
        </p:spPr>
      </p:pic>
      <p:pic>
        <p:nvPicPr>
          <p:cNvPr id="7172" name="Picture 4" descr="http://torrents.net.ua/forum/art/6/133/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124744"/>
            <a:ext cx="3672408" cy="2754306"/>
          </a:xfrm>
          <a:prstGeom prst="rect">
            <a:avLst/>
          </a:prstGeom>
          <a:noFill/>
        </p:spPr>
      </p:pic>
      <p:pic>
        <p:nvPicPr>
          <p:cNvPr id="8" name="Helloween - World Of Fantas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147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064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err="1" smtClean="0">
                <a:solidFill>
                  <a:schemeClr val="bg1"/>
                </a:solidFill>
              </a:rPr>
              <a:t>Scorpions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12776"/>
            <a:ext cx="374441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Жанр </a:t>
            </a:r>
            <a:r>
              <a:rPr lang="uk-UA" dirty="0" err="1" smtClean="0">
                <a:solidFill>
                  <a:schemeClr val="bg1"/>
                </a:solidFill>
              </a:rPr>
              <a:t>Хард-рок</a:t>
            </a:r>
            <a:r>
              <a:rPr lang="uk-UA" dirty="0" smtClean="0">
                <a:solidFill>
                  <a:schemeClr val="bg1"/>
                </a:solidFill>
              </a:rPr>
              <a:t>, </a:t>
            </a:r>
            <a:r>
              <a:rPr lang="uk-UA" dirty="0" err="1" smtClean="0">
                <a:solidFill>
                  <a:schemeClr val="bg1"/>
                </a:solidFill>
              </a:rPr>
              <a:t>хеві-метал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uk-UA" dirty="0" smtClean="0">
                <a:solidFill>
                  <a:schemeClr val="bg1"/>
                </a:solidFill>
              </a:rPr>
              <a:t>Гурт </a:t>
            </a:r>
            <a:r>
              <a:rPr lang="uk-UA" dirty="0" err="1" smtClean="0">
                <a:solidFill>
                  <a:schemeClr val="bg1"/>
                </a:solidFill>
              </a:rPr>
              <a:t>створисвя</a:t>
            </a:r>
            <a:r>
              <a:rPr lang="uk-UA" dirty="0" smtClean="0">
                <a:solidFill>
                  <a:schemeClr val="bg1"/>
                </a:solidFill>
              </a:rPr>
              <a:t> в 1965 у Німеччині. Склад:Клаус Майне ,Рудольф </a:t>
            </a:r>
            <a:r>
              <a:rPr lang="uk-UA" dirty="0" err="1" smtClean="0">
                <a:solidFill>
                  <a:schemeClr val="bg1"/>
                </a:solidFill>
              </a:rPr>
              <a:t>Шенкер</a:t>
            </a:r>
            <a:r>
              <a:rPr lang="uk-UA" dirty="0" smtClean="0">
                <a:solidFill>
                  <a:schemeClr val="bg1"/>
                </a:solidFill>
              </a:rPr>
              <a:t> ,</a:t>
            </a:r>
            <a:r>
              <a:rPr lang="uk-UA" dirty="0" err="1" smtClean="0">
                <a:solidFill>
                  <a:schemeClr val="bg1"/>
                </a:solidFill>
              </a:rPr>
              <a:t>Маттіас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Ябс</a:t>
            </a:r>
            <a:r>
              <a:rPr lang="uk-UA" dirty="0" smtClean="0">
                <a:solidFill>
                  <a:schemeClr val="bg1"/>
                </a:solidFill>
              </a:rPr>
              <a:t>,</a:t>
            </a:r>
            <a:r>
              <a:rPr lang="uk-UA" dirty="0" err="1" smtClean="0">
                <a:solidFill>
                  <a:schemeClr val="bg1"/>
                </a:solidFill>
              </a:rPr>
              <a:t>Павел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Мачівода</a:t>
            </a:r>
            <a:r>
              <a:rPr lang="uk-UA" dirty="0" smtClean="0">
                <a:solidFill>
                  <a:schemeClr val="bg1"/>
                </a:solidFill>
              </a:rPr>
              <a:t>,Джеймс </a:t>
            </a:r>
            <a:r>
              <a:rPr lang="uk-UA" dirty="0" err="1" smtClean="0">
                <a:solidFill>
                  <a:schemeClr val="bg1"/>
                </a:solidFill>
              </a:rPr>
              <a:t>Коттак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6146" name="Picture 2" descr="Файл:Photo 31469201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075021"/>
            <a:ext cx="3635896" cy="782979"/>
          </a:xfrm>
          <a:prstGeom prst="rect">
            <a:avLst/>
          </a:prstGeom>
          <a:noFill/>
        </p:spPr>
      </p:pic>
      <p:pic>
        <p:nvPicPr>
          <p:cNvPr id="6148" name="Picture 4" descr="Файл:Scorpionslinmont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0"/>
            <a:ext cx="2736304" cy="2750078"/>
          </a:xfrm>
          <a:prstGeom prst="rect">
            <a:avLst/>
          </a:prstGeom>
          <a:noFill/>
        </p:spPr>
      </p:pic>
      <p:pic>
        <p:nvPicPr>
          <p:cNvPr id="6150" name="Picture 6" descr="http://www.metalinsider.net/site/wp-content/uploads/2010/01/scorpio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780928"/>
            <a:ext cx="3810000" cy="2857500"/>
          </a:xfrm>
          <a:prstGeom prst="rect">
            <a:avLst/>
          </a:prstGeom>
          <a:noFill/>
        </p:spPr>
      </p:pic>
      <p:pic>
        <p:nvPicPr>
          <p:cNvPr id="8" name="Scorpions - Rock You Like A Hurric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580112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527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68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0"/>
            <a:ext cx="4139952" cy="492941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 </a:t>
            </a:r>
            <a:r>
              <a:rPr lang="uk-UA" dirty="0" smtClean="0">
                <a:solidFill>
                  <a:schemeClr val="bg1"/>
                </a:solidFill>
              </a:rPr>
              <a:t>І в клубному середовищі Німеччина має свої визнані місця, передусім у великих містах – Берліні, </a:t>
            </a:r>
            <a:r>
              <a:rPr lang="uk-UA" dirty="0" err="1" smtClean="0">
                <a:solidFill>
                  <a:schemeClr val="bg1"/>
                </a:solidFill>
              </a:rPr>
              <a:t>Кьольні</a:t>
            </a:r>
            <a:r>
              <a:rPr lang="uk-UA" dirty="0" smtClean="0">
                <a:solidFill>
                  <a:schemeClr val="bg1"/>
                </a:solidFill>
              </a:rPr>
              <a:t>, Франкфурті, </a:t>
            </a:r>
            <a:r>
              <a:rPr lang="uk-UA" dirty="0" err="1" smtClean="0">
                <a:solidFill>
                  <a:schemeClr val="bg1"/>
                </a:solidFill>
              </a:rPr>
              <a:t>Штуттґарті</a:t>
            </a:r>
            <a:r>
              <a:rPr lang="uk-UA" dirty="0" smtClean="0">
                <a:solidFill>
                  <a:schemeClr val="bg1"/>
                </a:solidFill>
              </a:rPr>
              <a:t> й </a:t>
            </a:r>
            <a:r>
              <a:rPr lang="uk-UA" dirty="0" err="1" smtClean="0">
                <a:solidFill>
                  <a:schemeClr val="bg1"/>
                </a:solidFill>
              </a:rPr>
              <a:t>Маннгаймі</a:t>
            </a:r>
            <a:r>
              <a:rPr lang="uk-UA" dirty="0" smtClean="0">
                <a:solidFill>
                  <a:schemeClr val="bg1"/>
                </a:solidFill>
              </a:rPr>
              <a:t>. Тенденцією Диско 1970х, репом/хіп-хопом 1980-х і стилем </a:t>
            </a:r>
            <a:r>
              <a:rPr lang="uk-UA" dirty="0" err="1" smtClean="0">
                <a:solidFill>
                  <a:schemeClr val="bg1"/>
                </a:solidFill>
              </a:rPr>
              <a:t>техно</a:t>
            </a:r>
            <a:r>
              <a:rPr lang="uk-UA" dirty="0" smtClean="0">
                <a:solidFill>
                  <a:schemeClr val="bg1"/>
                </a:solidFill>
              </a:rPr>
              <a:t> 1990-х років </a:t>
            </a:r>
            <a:r>
              <a:rPr lang="uk-UA" dirty="0" err="1" smtClean="0">
                <a:solidFill>
                  <a:schemeClr val="bg1"/>
                </a:solidFill>
              </a:rPr>
              <a:t>діджеї</a:t>
            </a:r>
            <a:r>
              <a:rPr lang="uk-UA" dirty="0" smtClean="0">
                <a:solidFill>
                  <a:schemeClr val="bg1"/>
                </a:solidFill>
              </a:rPr>
              <a:t> заявили про себе як митців звуку та продюсерів. 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music.tonnel.ru/music/311896777_311896777forumtonn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3260740" cy="2304256"/>
          </a:xfrm>
          <a:prstGeom prst="rect">
            <a:avLst/>
          </a:prstGeom>
          <a:noFill/>
        </p:spPr>
      </p:pic>
      <p:pic>
        <p:nvPicPr>
          <p:cNvPr id="4100" name="Picture 4" descr="http://showcatalog.by/Shutterstock/DJ-Ban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68960"/>
            <a:ext cx="3580047" cy="2065411"/>
          </a:xfrm>
          <a:prstGeom prst="rect">
            <a:avLst/>
          </a:prstGeom>
          <a:noFill/>
        </p:spPr>
      </p:pic>
      <p:pic>
        <p:nvPicPr>
          <p:cNvPr id="4102" name="Picture 6" descr="http://afishagoroda.ru/imnews/2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869160"/>
            <a:ext cx="3528392" cy="1782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/>
          <a:lstStyle/>
          <a:p>
            <a:r>
              <a:rPr lang="uk-UA" dirty="0" err="1" smtClean="0">
                <a:solidFill>
                  <a:schemeClr val="bg1"/>
                </a:solidFill>
              </a:rPr>
              <a:t>Свен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Фет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340768"/>
            <a:ext cx="440283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err="1" smtClean="0">
                <a:solidFill>
                  <a:schemeClr val="bg1"/>
                </a:solidFill>
              </a:rPr>
              <a:t>Свен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Фет</a:t>
            </a:r>
            <a:r>
              <a:rPr lang="uk-UA" dirty="0" smtClean="0">
                <a:solidFill>
                  <a:schemeClr val="bg1"/>
                </a:solidFill>
              </a:rPr>
              <a:t> (народився 26 жовтня 1964 в </a:t>
            </a:r>
            <a:r>
              <a:rPr lang="uk-UA" dirty="0" err="1" smtClean="0">
                <a:solidFill>
                  <a:schemeClr val="bg1"/>
                </a:solidFill>
              </a:rPr>
              <a:t>Обертсхаузен</a:t>
            </a:r>
            <a:r>
              <a:rPr lang="uk-UA" dirty="0" smtClean="0">
                <a:solidFill>
                  <a:schemeClr val="bg1"/>
                </a:solidFill>
              </a:rPr>
              <a:t>, ФРН) - німецький </a:t>
            </a:r>
            <a:r>
              <a:rPr lang="uk-UA" dirty="0" err="1" smtClean="0">
                <a:solidFill>
                  <a:schemeClr val="bg1"/>
                </a:solidFill>
              </a:rPr>
              <a:t>діджей</a:t>
            </a:r>
            <a:r>
              <a:rPr lang="uk-UA" dirty="0" smtClean="0">
                <a:solidFill>
                  <a:schemeClr val="bg1"/>
                </a:solidFill>
              </a:rPr>
              <a:t> і продюсер, власник </a:t>
            </a:r>
            <a:r>
              <a:rPr lang="uk-UA" dirty="0" err="1" smtClean="0">
                <a:solidFill>
                  <a:schemeClr val="bg1"/>
                </a:solidFill>
              </a:rPr>
              <a:t>лейблу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Cocoon </a:t>
            </a:r>
            <a:r>
              <a:rPr lang="uk-UA" dirty="0" smtClean="0">
                <a:solidFill>
                  <a:schemeClr val="bg1"/>
                </a:solidFill>
              </a:rPr>
              <a:t>і однойменного клубу (Франкфурт-на-Майні). Є однією з найпомітніших фігур на світовій </a:t>
            </a:r>
            <a:r>
              <a:rPr lang="uk-UA" dirty="0" err="1" smtClean="0">
                <a:solidFill>
                  <a:schemeClr val="bg1"/>
                </a:solidFill>
              </a:rPr>
              <a:t>техно-сцені</a:t>
            </a:r>
            <a:r>
              <a:rPr lang="uk-UA" dirty="0" smtClean="0">
                <a:solidFill>
                  <a:schemeClr val="bg1"/>
                </a:solidFill>
              </a:rPr>
              <a:t>. Засновник </a:t>
            </a:r>
            <a:r>
              <a:rPr lang="uk-UA" dirty="0" err="1" smtClean="0">
                <a:solidFill>
                  <a:schemeClr val="bg1"/>
                </a:solidFill>
              </a:rPr>
              <a:t>лейблів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Eye Q </a:t>
            </a:r>
            <a:r>
              <a:rPr lang="uk-UA" dirty="0" smtClean="0">
                <a:solidFill>
                  <a:schemeClr val="bg1"/>
                </a:solidFill>
              </a:rPr>
              <a:t>і </a:t>
            </a:r>
            <a:r>
              <a:rPr lang="en-US" dirty="0" smtClean="0">
                <a:solidFill>
                  <a:schemeClr val="bg1"/>
                </a:solidFill>
              </a:rPr>
              <a:t>Cocoon.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Свен</a:t>
            </a:r>
            <a:r>
              <a:rPr lang="ru-RU" dirty="0" smtClean="0">
                <a:solidFill>
                  <a:schemeClr val="bg1"/>
                </a:solidFill>
              </a:rPr>
              <a:t> Фет, «</a:t>
            </a:r>
            <a:r>
              <a:rPr lang="ru-RU" dirty="0" err="1" smtClean="0">
                <a:solidFill>
                  <a:schemeClr val="bg1"/>
                </a:solidFill>
              </a:rPr>
              <a:t>хрещений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батько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техно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mixfm.com.ua/uploads/posts/2008-10/1224092194_sven_vaet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085184"/>
            <a:ext cx="2928034" cy="1944216"/>
          </a:xfrm>
          <a:prstGeom prst="rect">
            <a:avLst/>
          </a:prstGeom>
          <a:noFill/>
        </p:spPr>
      </p:pic>
      <p:pic>
        <p:nvPicPr>
          <p:cNvPr id="3076" name="Picture 4" descr="http://www.mixmag.info/storage/image/object/News/1305/sven_fet_v_shoke_ot_molodeji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0"/>
            <a:ext cx="2952328" cy="1600178"/>
          </a:xfrm>
          <a:prstGeom prst="rect">
            <a:avLst/>
          </a:prstGeom>
          <a:noFill/>
        </p:spPr>
      </p:pic>
      <p:pic>
        <p:nvPicPr>
          <p:cNvPr id="3080" name="Picture 8" descr="Sven Väth Coco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916832"/>
            <a:ext cx="2664296" cy="3051831"/>
          </a:xfrm>
          <a:prstGeom prst="rect">
            <a:avLst/>
          </a:prstGeom>
          <a:noFill/>
        </p:spPr>
      </p:pic>
      <p:pic>
        <p:nvPicPr>
          <p:cNvPr id="8" name="Sven Väth - Zu Fus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68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0648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Пол </a:t>
            </a:r>
            <a:r>
              <a:rPr lang="uk-UA" dirty="0" err="1" smtClean="0">
                <a:solidFill>
                  <a:schemeClr val="bg1"/>
                </a:solidFill>
              </a:rPr>
              <a:t>ван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Дайк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484784"/>
            <a:ext cx="302433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      Пол </a:t>
            </a:r>
            <a:r>
              <a:rPr lang="uk-UA" b="1" dirty="0" err="1" smtClean="0">
                <a:solidFill>
                  <a:schemeClr val="bg1"/>
                </a:solidFill>
              </a:rPr>
              <a:t>ван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Дайк</a:t>
            </a:r>
            <a:r>
              <a:rPr lang="uk-UA" dirty="0" smtClean="0">
                <a:solidFill>
                  <a:schemeClr val="bg1"/>
                </a:solidFill>
              </a:rPr>
              <a:t> (</a:t>
            </a:r>
            <a:r>
              <a:rPr lang="en-US" i="1" dirty="0" smtClean="0">
                <a:solidFill>
                  <a:schemeClr val="bg1"/>
                </a:solidFill>
              </a:rPr>
              <a:t>Paul Van </a:t>
            </a:r>
            <a:r>
              <a:rPr lang="en-US" i="1" dirty="0" err="1" smtClean="0">
                <a:solidFill>
                  <a:schemeClr val="bg1"/>
                </a:solidFill>
              </a:rPr>
              <a:t>Dyk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uk-UA" dirty="0" smtClean="0">
                <a:solidFill>
                  <a:schemeClr val="bg1"/>
                </a:solidFill>
              </a:rPr>
              <a:t>справжнє ім'я </a:t>
            </a:r>
            <a:r>
              <a:rPr lang="uk-UA" b="1" dirty="0" err="1" smtClean="0">
                <a:solidFill>
                  <a:schemeClr val="bg1"/>
                </a:solidFill>
              </a:rPr>
              <a:t>Матіас</a:t>
            </a:r>
            <a:r>
              <a:rPr lang="uk-UA" b="1" dirty="0" smtClean="0">
                <a:solidFill>
                  <a:schemeClr val="bg1"/>
                </a:solidFill>
              </a:rPr>
              <a:t> Пол </a:t>
            </a:r>
            <a:r>
              <a:rPr lang="uk-UA" dirty="0" smtClean="0">
                <a:solidFill>
                  <a:schemeClr val="bg1"/>
                </a:solidFill>
              </a:rPr>
              <a:t>народився</a:t>
            </a:r>
            <a:r>
              <a:rPr lang="en-US" dirty="0" smtClean="0">
                <a:solidFill>
                  <a:schemeClr val="bg1"/>
                </a:solidFill>
              </a:rPr>
              <a:t> 1</a:t>
            </a:r>
            <a:r>
              <a:rPr lang="uk-UA" dirty="0" smtClean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грудня, 1971, </a:t>
            </a:r>
            <a:r>
              <a:rPr lang="uk-UA" dirty="0" err="1" smtClean="0">
                <a:solidFill>
                  <a:schemeClr val="bg1"/>
                </a:solidFill>
              </a:rPr>
              <a:t>Айзенгюттенштадт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uk-UA" dirty="0" smtClean="0">
                <a:solidFill>
                  <a:schemeClr val="bg1"/>
                </a:solidFill>
              </a:rPr>
              <a:t> Німеччина) — найвідоміший </a:t>
            </a:r>
            <a:r>
              <a:rPr lang="uk-UA" dirty="0" err="1" smtClean="0">
                <a:solidFill>
                  <a:schemeClr val="bg1"/>
                </a:solidFill>
              </a:rPr>
              <a:t>трансовий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діджей</a:t>
            </a:r>
            <a:r>
              <a:rPr lang="uk-UA" dirty="0" smtClean="0">
                <a:solidFill>
                  <a:schemeClr val="bg1"/>
                </a:solidFill>
              </a:rPr>
              <a:t> світу, один із найвідоміших продюсерів електронної музики.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050" name="Picture 2" descr="фотографі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0647"/>
            <a:ext cx="2808312" cy="3452929"/>
          </a:xfrm>
          <a:prstGeom prst="rect">
            <a:avLst/>
          </a:prstGeom>
          <a:noFill/>
        </p:spPr>
      </p:pic>
      <p:pic>
        <p:nvPicPr>
          <p:cNvPr id="2052" name="Picture 4" descr="http://rest-night.com/uploads/posts/2009-12/1261327629_paul-van-dy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789040"/>
            <a:ext cx="3600400" cy="2664297"/>
          </a:xfrm>
          <a:prstGeom prst="rect">
            <a:avLst/>
          </a:prstGeom>
          <a:noFill/>
        </p:spPr>
      </p:pic>
      <p:pic>
        <p:nvPicPr>
          <p:cNvPr id="7" name="Paul Van Dyk - NFS Underground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44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86" y="0"/>
            <a:ext cx="9153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bg1"/>
                </a:solidFill>
              </a:rPr>
              <a:t>Кінець!</a:t>
            </a:r>
            <a:endParaRPr lang="uk-UA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86" y="0"/>
            <a:ext cx="915368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332656"/>
            <a:ext cx="554461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Слава </a:t>
            </a:r>
            <a:r>
              <a:rPr lang="uk-UA" dirty="0">
                <a:solidFill>
                  <a:schemeClr val="bg1"/>
                </a:solidFill>
              </a:rPr>
              <a:t>Німеччини як значної музикальної нації і досі спирається на такі імена, як Бах, Бетховен і Брамс, Гендель і </a:t>
            </a:r>
            <a:r>
              <a:rPr lang="uk-UA" dirty="0" err="1">
                <a:solidFill>
                  <a:schemeClr val="bg1"/>
                </a:solidFill>
              </a:rPr>
              <a:t>Ріхард</a:t>
            </a:r>
            <a:r>
              <a:rPr lang="uk-UA" dirty="0">
                <a:solidFill>
                  <a:schemeClr val="bg1"/>
                </a:solidFill>
              </a:rPr>
              <a:t> Штраус. Студенти з усього світу прагнуть навчатися в німецьких консерваторіях, шанувальники музики відвідують музичні фестивалі – починаючи від </a:t>
            </a:r>
            <a:r>
              <a:rPr lang="uk-UA" dirty="0" err="1">
                <a:solidFill>
                  <a:schemeClr val="bg1"/>
                </a:solidFill>
              </a:rPr>
              <a:t>Ваґнерівського</a:t>
            </a:r>
            <a:r>
              <a:rPr lang="uk-UA" dirty="0">
                <a:solidFill>
                  <a:schemeClr val="bg1"/>
                </a:solidFill>
              </a:rPr>
              <a:t> в </a:t>
            </a:r>
            <a:r>
              <a:rPr lang="uk-UA" dirty="0" err="1">
                <a:solidFill>
                  <a:schemeClr val="bg1"/>
                </a:solidFill>
              </a:rPr>
              <a:t>Байройті</a:t>
            </a:r>
            <a:r>
              <a:rPr lang="uk-UA" dirty="0">
                <a:solidFill>
                  <a:schemeClr val="bg1"/>
                </a:solidFill>
              </a:rPr>
              <a:t> й закінчуючи Днями сучасної музики в </a:t>
            </a:r>
            <a:r>
              <a:rPr lang="uk-UA" dirty="0" err="1">
                <a:solidFill>
                  <a:schemeClr val="bg1"/>
                </a:solidFill>
              </a:rPr>
              <a:t>Донауешинґені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6388" name="Picture 4" descr="http://ukrtvoru.info/wp-content/uploads/2012/11/ukrtvor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37112"/>
            <a:ext cx="3888432" cy="21439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686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 </a:t>
            </a:r>
            <a:r>
              <a:rPr lang="uk-UA" dirty="0" err="1">
                <a:solidFill>
                  <a:schemeClr val="bg1"/>
                </a:solidFill>
              </a:rPr>
              <a:t>Анне-Софі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Муттер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412776"/>
            <a:ext cx="332271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/>
              <a:t> 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/>
              <a:t> </a:t>
            </a:r>
            <a:r>
              <a:rPr lang="uk-UA" dirty="0" smtClean="0"/>
              <a:t> </a:t>
            </a:r>
            <a:r>
              <a:rPr lang="uk-UA" dirty="0" err="1" smtClean="0">
                <a:solidFill>
                  <a:schemeClr val="bg1"/>
                </a:solidFill>
              </a:rPr>
              <a:t>Скрипалька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Анне-Софі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Муттер</a:t>
            </a:r>
            <a:r>
              <a:rPr lang="uk-UA" dirty="0">
                <a:solidFill>
                  <a:schemeClr val="bg1"/>
                </a:solidFill>
              </a:rPr>
              <a:t> збирає величезну слухацьку аудиторію навіть серед тих, хто не є шанувальником класики, і стала німецькою «зіркою світового масштабу».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7412" name="Picture 4" descr="http://image.newsru.com/pict/id/large/830546_2006021510013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3048000" cy="2286001"/>
          </a:xfrm>
          <a:prstGeom prst="rect">
            <a:avLst/>
          </a:prstGeom>
          <a:noFill/>
        </p:spPr>
      </p:pic>
      <p:pic>
        <p:nvPicPr>
          <p:cNvPr id="17416" name="Picture 8" descr="http://gdb.rferl.org/70790BAF-32DA-4FF8-AC54-DE52EE4628AF_mw1024_n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861048"/>
            <a:ext cx="3600400" cy="2577240"/>
          </a:xfrm>
          <a:prstGeom prst="rect">
            <a:avLst/>
          </a:prstGeom>
          <a:noFill/>
        </p:spPr>
      </p:pic>
      <p:pic>
        <p:nvPicPr>
          <p:cNvPr id="7" name="Анне-Софи Муттер - Ф. Мендельсон - Violin Concerto In E Minor, Op.64 1.Allegro Molto Appassionato - часть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8424" y="260648"/>
            <a:ext cx="324000" cy="3240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86" y="0"/>
            <a:ext cx="9153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Йонас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Кауфман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196752"/>
            <a:ext cx="3851920" cy="29089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 </a:t>
            </a:r>
            <a:r>
              <a:rPr lang="uk-UA" b="1" dirty="0" err="1" smtClean="0">
                <a:solidFill>
                  <a:schemeClr val="bg1"/>
                </a:solidFill>
              </a:rPr>
              <a:t>Йонас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Кауфман</a:t>
            </a:r>
            <a:r>
              <a:rPr lang="uk-UA" dirty="0" smtClean="0">
                <a:solidFill>
                  <a:schemeClr val="bg1"/>
                </a:solidFill>
              </a:rPr>
              <a:t> (нім. </a:t>
            </a:r>
            <a:r>
              <a:rPr lang="en-US" i="1" dirty="0" smtClean="0">
                <a:solidFill>
                  <a:schemeClr val="bg1"/>
                </a:solidFill>
              </a:rPr>
              <a:t>Jonas Kaufmann</a:t>
            </a:r>
            <a:r>
              <a:rPr lang="en-US" dirty="0" smtClean="0">
                <a:solidFill>
                  <a:schemeClr val="bg1"/>
                </a:solidFill>
              </a:rPr>
              <a:t>; 20 </a:t>
            </a:r>
            <a:r>
              <a:rPr lang="uk-UA" dirty="0" smtClean="0">
                <a:solidFill>
                  <a:schemeClr val="bg1"/>
                </a:solidFill>
              </a:rPr>
              <a:t>липня 1969, Мюнхен, Баварія, Німеччина) — німецький оперний співак, лірико-драматичний тенор.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i1.ytimg.com/vi/0g782dmrEuE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5504612" cy="3096344"/>
          </a:xfrm>
          <a:prstGeom prst="rect">
            <a:avLst/>
          </a:prstGeom>
          <a:noFill/>
        </p:spPr>
      </p:pic>
      <p:pic>
        <p:nvPicPr>
          <p:cNvPr id="31748" name="Picture 4" descr="http://imageshack.us/a/img28/399/jonaskaufmannsehnsuch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149080"/>
            <a:ext cx="4824536" cy="2349261"/>
          </a:xfrm>
          <a:prstGeom prst="rect">
            <a:avLst/>
          </a:prstGeom>
          <a:noFill/>
        </p:spPr>
      </p:pic>
      <p:pic>
        <p:nvPicPr>
          <p:cNvPr id="7" name="Йонас Кауфман, Аня Кампе, Симфонический оркестр Мариинского театра, Валерий Гергиев - Вагнер Валькирия  1-й акт Einen Unseligen labtest d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123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68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3256" y="548680"/>
            <a:ext cx="361074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 </a:t>
            </a:r>
            <a:r>
              <a:rPr lang="uk-UA" dirty="0" smtClean="0">
                <a:solidFill>
                  <a:schemeClr val="bg1"/>
                </a:solidFill>
              </a:rPr>
              <a:t>Піонери </a:t>
            </a:r>
            <a:r>
              <a:rPr lang="uk-UA" dirty="0">
                <a:solidFill>
                  <a:schemeClr val="bg1"/>
                </a:solidFill>
              </a:rPr>
              <a:t>німецької електронної музики </a:t>
            </a:r>
            <a:r>
              <a:rPr lang="uk-UA" dirty="0" err="1">
                <a:solidFill>
                  <a:schemeClr val="bg1"/>
                </a:solidFill>
              </a:rPr>
              <a:t>Карлгайнц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Штокгаузен</a:t>
            </a:r>
            <a:r>
              <a:rPr lang="uk-UA" dirty="0">
                <a:solidFill>
                  <a:schemeClr val="bg1"/>
                </a:solidFill>
              </a:rPr>
              <a:t> (помер 2007 р.)  і його </a:t>
            </a:r>
            <a:r>
              <a:rPr lang="uk-UA" dirty="0" err="1">
                <a:solidFill>
                  <a:schemeClr val="bg1"/>
                </a:solidFill>
              </a:rPr>
              <a:t>традиціоналістський</a:t>
            </a:r>
            <a:r>
              <a:rPr lang="uk-UA" dirty="0">
                <a:solidFill>
                  <a:schemeClr val="bg1"/>
                </a:solidFill>
              </a:rPr>
              <a:t> антипод, оперний композитор Ганс Вернер </a:t>
            </a:r>
            <a:r>
              <a:rPr lang="uk-UA" dirty="0" err="1">
                <a:solidFill>
                  <a:schemeClr val="bg1"/>
                </a:solidFill>
              </a:rPr>
              <a:t>Генце</a:t>
            </a:r>
            <a:r>
              <a:rPr lang="uk-UA" dirty="0">
                <a:solidFill>
                  <a:schemeClr val="bg1"/>
                </a:solidFill>
              </a:rPr>
              <a:t>, з середини ХХ століття значною мірою визначали розвиток сучасної музики в міжнародному плані.</a:t>
            </a:r>
          </a:p>
        </p:txBody>
      </p:sp>
      <p:pic>
        <p:nvPicPr>
          <p:cNvPr id="18436" name="Picture 4" descr="http://upload.wikimedia.org/wikipedia/commons/thumb/2/24/Stockhausen_March_2004_excerpt.jpg/240px-Stockhausen_March_2004_excer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8640"/>
            <a:ext cx="2286000" cy="2686051"/>
          </a:xfrm>
          <a:prstGeom prst="rect">
            <a:avLst/>
          </a:prstGeom>
          <a:noFill/>
        </p:spPr>
      </p:pic>
      <p:pic>
        <p:nvPicPr>
          <p:cNvPr id="18438" name="Picture 6" descr="http://www.krugosvet.ru/images/1001814_1814_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924944"/>
            <a:ext cx="2304256" cy="35064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dirty="0" err="1" smtClean="0">
                <a:solidFill>
                  <a:schemeClr val="bg1"/>
                </a:solidFill>
              </a:rPr>
              <a:t>Герберт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Ґрьонемайєр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484784"/>
            <a:ext cx="310668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>
                <a:solidFill>
                  <a:schemeClr val="bg1"/>
                </a:solidFill>
              </a:rPr>
              <a:t>З </a:t>
            </a:r>
            <a:r>
              <a:rPr lang="uk-UA" dirty="0">
                <a:solidFill>
                  <a:schemeClr val="bg1"/>
                </a:solidFill>
              </a:rPr>
              <a:t>іншого боку музичного спектра протягом багатьох років такий </a:t>
            </a:r>
            <a:r>
              <a:rPr lang="uk-UA" dirty="0" err="1">
                <a:solidFill>
                  <a:schemeClr val="bg1"/>
                </a:solidFill>
              </a:rPr>
              <a:t>поп-співак</a:t>
            </a:r>
            <a:r>
              <a:rPr lang="uk-UA" dirty="0">
                <a:solidFill>
                  <a:schemeClr val="bg1"/>
                </a:solidFill>
              </a:rPr>
              <a:t>, як </a:t>
            </a:r>
            <a:r>
              <a:rPr lang="uk-UA" dirty="0" err="1">
                <a:solidFill>
                  <a:schemeClr val="bg1"/>
                </a:solidFill>
              </a:rPr>
              <a:t>Герберт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Ґрьонемайєр</a:t>
            </a:r>
            <a:r>
              <a:rPr lang="uk-UA" dirty="0">
                <a:solidFill>
                  <a:schemeClr val="bg1"/>
                </a:solidFill>
              </a:rPr>
              <a:t>, маючи особливе чуття духу часу та уподобань своїх прихильників, користується успіхом з піснями німецькою мовою.</a:t>
            </a:r>
          </a:p>
        </p:txBody>
      </p:sp>
      <p:pic>
        <p:nvPicPr>
          <p:cNvPr id="19460" name="Picture 4" descr="http://www.dw.de/image/0,,2422722_4,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1052736"/>
            <a:ext cx="3143250" cy="2324101"/>
          </a:xfrm>
          <a:prstGeom prst="rect">
            <a:avLst/>
          </a:prstGeom>
          <a:noFill/>
        </p:spPr>
      </p:pic>
      <p:pic>
        <p:nvPicPr>
          <p:cNvPr id="19462" name="Picture 6" descr="http://images-eu.amazon.com/images/P/B0000542TE.03.MZZZZZZ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077072"/>
            <a:ext cx="2401990" cy="2401991"/>
          </a:xfrm>
          <a:prstGeom prst="rect">
            <a:avLst/>
          </a:prstGeom>
          <a:noFill/>
        </p:spPr>
      </p:pic>
      <p:pic>
        <p:nvPicPr>
          <p:cNvPr id="7" name="Herbert Grönemeyer - Der We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586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86" y="0"/>
            <a:ext cx="9153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Сандра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1168" y="1556792"/>
            <a:ext cx="440283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/>
              <a:t>     </a:t>
            </a:r>
            <a:r>
              <a:rPr lang="uk-UA" b="1" dirty="0" smtClean="0">
                <a:solidFill>
                  <a:schemeClr val="bg1"/>
                </a:solidFill>
              </a:rPr>
              <a:t>Сандра </a:t>
            </a:r>
            <a:r>
              <a:rPr lang="uk-UA" b="1" dirty="0" err="1" smtClean="0">
                <a:solidFill>
                  <a:schemeClr val="bg1"/>
                </a:solidFill>
              </a:rPr>
              <a:t>Анн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Лауер</a:t>
            </a:r>
            <a:r>
              <a:rPr lang="uk-UA" b="1" dirty="0" smtClean="0">
                <a:solidFill>
                  <a:schemeClr val="bg1"/>
                </a:solidFill>
              </a:rPr>
              <a:t>, Сандра </a:t>
            </a:r>
            <a:r>
              <a:rPr lang="uk-UA" b="1" dirty="0" err="1" smtClean="0">
                <a:solidFill>
                  <a:schemeClr val="bg1"/>
                </a:solidFill>
              </a:rPr>
              <a:t>Крету</a:t>
            </a:r>
            <a:r>
              <a:rPr lang="uk-UA" dirty="0" err="1" smtClean="0">
                <a:solidFill>
                  <a:schemeClr val="bg1"/>
                </a:solidFill>
              </a:rPr>
              <a:t>—</a:t>
            </a:r>
            <a:r>
              <a:rPr lang="uk-UA" dirty="0" smtClean="0">
                <a:solidFill>
                  <a:schemeClr val="bg1"/>
                </a:solidFill>
              </a:rPr>
              <a:t> німецька </a:t>
            </a:r>
            <a:r>
              <a:rPr lang="uk-UA" dirty="0" err="1" smtClean="0">
                <a:solidFill>
                  <a:schemeClr val="bg1"/>
                </a:solidFill>
              </a:rPr>
              <a:t>поп-співачка</a:t>
            </a:r>
            <a:r>
              <a:rPr lang="uk-UA" dirty="0" smtClean="0">
                <a:solidFill>
                  <a:schemeClr val="bg1"/>
                </a:solidFill>
              </a:rPr>
              <a:t>. У 1979-1984 рр. була провідною </a:t>
            </a:r>
            <a:r>
              <a:rPr lang="uk-UA" dirty="0" err="1" smtClean="0">
                <a:solidFill>
                  <a:schemeClr val="bg1"/>
                </a:solidFill>
              </a:rPr>
              <a:t>вокалісткою</a:t>
            </a:r>
            <a:r>
              <a:rPr lang="uk-UA" dirty="0" smtClean="0">
                <a:solidFill>
                  <a:schemeClr val="bg1"/>
                </a:solidFill>
              </a:rPr>
              <a:t> музичного тріо «</a:t>
            </a:r>
            <a:r>
              <a:rPr lang="en-US" dirty="0" smtClean="0">
                <a:solidFill>
                  <a:schemeClr val="bg1"/>
                </a:solidFill>
              </a:rPr>
              <a:t>Arabesque». </a:t>
            </a:r>
            <a:r>
              <a:rPr lang="uk-UA" dirty="0" smtClean="0">
                <a:solidFill>
                  <a:schemeClr val="bg1"/>
                </a:solidFill>
              </a:rPr>
              <a:t>З 1985 року розпочала успішну сольну кар'єру. Брала участь в музичному проекті«</a:t>
            </a:r>
            <a:r>
              <a:rPr lang="en-US" dirty="0" smtClean="0">
                <a:solidFill>
                  <a:schemeClr val="bg1"/>
                </a:solidFill>
              </a:rPr>
              <a:t>Enigma», </a:t>
            </a:r>
            <a:r>
              <a:rPr lang="uk-UA" dirty="0" smtClean="0">
                <a:solidFill>
                  <a:schemeClr val="bg1"/>
                </a:solidFill>
              </a:rPr>
              <a:t>який створив її тодішній чоловік </a:t>
            </a:r>
            <a:r>
              <a:rPr lang="uk-UA" dirty="0" err="1" smtClean="0">
                <a:solidFill>
                  <a:schemeClr val="bg1"/>
                </a:solidFill>
              </a:rPr>
              <a:t>Мішел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Крету</a:t>
            </a:r>
            <a:r>
              <a:rPr lang="uk-UA" dirty="0" smtClean="0">
                <a:solidFill>
                  <a:schemeClr val="bg1"/>
                </a:solidFill>
              </a:rPr>
              <a:t>. У 1980-х та на початку 1990-х років — одна з найуспішніших європейських співачок.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9698" name="Picture 2" descr="фотографі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801586" cy="3501008"/>
          </a:xfrm>
          <a:prstGeom prst="rect">
            <a:avLst/>
          </a:prstGeom>
          <a:noFill/>
        </p:spPr>
      </p:pic>
      <p:pic>
        <p:nvPicPr>
          <p:cNvPr id="29700" name="Picture 4" descr="Файл:«Arabesque» Everybody lik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197263"/>
            <a:ext cx="2652911" cy="2660737"/>
          </a:xfrm>
          <a:prstGeom prst="rect">
            <a:avLst/>
          </a:prstGeom>
          <a:noFill/>
        </p:spPr>
      </p:pic>
      <p:pic>
        <p:nvPicPr>
          <p:cNvPr id="7" name="Sandra - Maria Magdale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378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86" y="0"/>
            <a:ext cx="91536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bg1"/>
                </a:solidFill>
              </a:rPr>
              <a:t>Міхаель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Кіске</a:t>
            </a:r>
            <a:r>
              <a:rPr lang="uk-UA" dirty="0" smtClean="0">
                <a:solidFill>
                  <a:schemeClr val="bg1"/>
                </a:solidFill>
              </a:rPr>
              <a:t> 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340768"/>
            <a:ext cx="4644008" cy="551723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      </a:t>
            </a:r>
            <a:r>
              <a:rPr lang="uk-UA" b="1" dirty="0" err="1" smtClean="0">
                <a:solidFill>
                  <a:schemeClr val="bg1"/>
                </a:solidFill>
              </a:rPr>
              <a:t>Міхаель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Кіске</a:t>
            </a:r>
            <a:r>
              <a:rPr lang="uk-UA" dirty="0" smtClean="0">
                <a:solidFill>
                  <a:schemeClr val="bg1"/>
                </a:solidFill>
              </a:rPr>
              <a:t> (народився 24 січня 1960, м. Гамбург, Німеччина) — співак, найбільш відомий як вокаліст німецького </a:t>
            </a:r>
            <a:r>
              <a:rPr lang="uk-UA" dirty="0" err="1" smtClean="0">
                <a:solidFill>
                  <a:schemeClr val="bg1"/>
                </a:solidFill>
              </a:rPr>
              <a:t>павер-метал</a:t>
            </a:r>
            <a:r>
              <a:rPr lang="uk-UA" dirty="0" smtClean="0">
                <a:solidFill>
                  <a:schemeClr val="bg1"/>
                </a:solidFill>
              </a:rPr>
              <a:t> гурту </a:t>
            </a:r>
            <a:r>
              <a:rPr lang="en-US" dirty="0" err="1" smtClean="0">
                <a:solidFill>
                  <a:schemeClr val="bg1"/>
                </a:solidFill>
              </a:rPr>
              <a:t>Helloween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uk-UA" dirty="0" smtClean="0">
                <a:solidFill>
                  <a:schemeClr val="bg1"/>
                </a:solidFill>
              </a:rPr>
              <a:t>Після виходу з гурту, </a:t>
            </a:r>
            <a:r>
              <a:rPr lang="uk-UA" dirty="0" err="1" smtClean="0">
                <a:solidFill>
                  <a:schemeClr val="bg1"/>
                </a:solidFill>
              </a:rPr>
              <a:t>Кіске</a:t>
            </a:r>
            <a:r>
              <a:rPr lang="uk-UA" dirty="0" smtClean="0">
                <a:solidFill>
                  <a:schemeClr val="bg1"/>
                </a:solidFill>
              </a:rPr>
              <a:t> записав чотири сольних альбоми, брав участь у різних метал і рок проектах, таких як </a:t>
            </a:r>
            <a:r>
              <a:rPr lang="en-US" dirty="0" err="1" smtClean="0">
                <a:solidFill>
                  <a:schemeClr val="bg1"/>
                </a:solidFill>
              </a:rPr>
              <a:t>Avantasia</a:t>
            </a:r>
            <a:r>
              <a:rPr lang="en-US" dirty="0" smtClean="0">
                <a:solidFill>
                  <a:schemeClr val="bg1"/>
                </a:solidFill>
              </a:rPr>
              <a:t>, Place Vendome </a:t>
            </a:r>
            <a:r>
              <a:rPr lang="uk-UA" dirty="0" smtClean="0">
                <a:solidFill>
                  <a:schemeClr val="bg1"/>
                </a:solidFill>
              </a:rPr>
              <a:t>і </a:t>
            </a:r>
            <a:r>
              <a:rPr lang="en-US" dirty="0" err="1" smtClean="0">
                <a:solidFill>
                  <a:schemeClr val="bg1"/>
                </a:solidFill>
              </a:rPr>
              <a:t>Kiske</a:t>
            </a:r>
            <a:r>
              <a:rPr lang="en-US" dirty="0" smtClean="0">
                <a:solidFill>
                  <a:schemeClr val="bg1"/>
                </a:solidFill>
              </a:rPr>
              <a:t>/Somerville, </a:t>
            </a:r>
            <a:r>
              <a:rPr lang="uk-UA" dirty="0" smtClean="0">
                <a:solidFill>
                  <a:schemeClr val="bg1"/>
                </a:solidFill>
              </a:rPr>
              <a:t>а також виступав в якості запрошеного вокаліста. В кінці 2009 він сформував рок-гурт </a:t>
            </a:r>
            <a:r>
              <a:rPr lang="en-US" dirty="0" err="1" smtClean="0">
                <a:solidFill>
                  <a:schemeClr val="bg1"/>
                </a:solidFill>
              </a:rPr>
              <a:t>Unisonic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uk-UA" dirty="0" smtClean="0">
                <a:solidFill>
                  <a:schemeClr val="bg1"/>
                </a:solidFill>
              </a:rPr>
              <a:t>і почав знову гастролювати після 17-річної перерви.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0722" name="Picture 2" descr="фотографі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3384376" cy="4140995"/>
          </a:xfrm>
          <a:prstGeom prst="rect">
            <a:avLst/>
          </a:prstGeom>
          <a:noFill/>
        </p:spPr>
      </p:pic>
      <p:pic>
        <p:nvPicPr>
          <p:cNvPr id="6" name="Michael Kiske - My Guardian Ang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01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история создания гит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68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340768"/>
            <a:ext cx="3096344" cy="3773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dirty="0" smtClean="0">
                <a:solidFill>
                  <a:schemeClr val="bg1"/>
                </a:solidFill>
              </a:rPr>
              <a:t>Група </a:t>
            </a:r>
            <a:r>
              <a:rPr lang="uk-UA" dirty="0">
                <a:solidFill>
                  <a:schemeClr val="bg1"/>
                </a:solidFill>
              </a:rPr>
              <a:t>панк-року </a:t>
            </a:r>
            <a:r>
              <a:rPr lang="en-US" dirty="0">
                <a:solidFill>
                  <a:schemeClr val="bg1"/>
                </a:solidFill>
              </a:rPr>
              <a:t>Die </a:t>
            </a:r>
            <a:r>
              <a:rPr lang="en-US" dirty="0" err="1">
                <a:solidFill>
                  <a:schemeClr val="bg1"/>
                </a:solidFill>
              </a:rPr>
              <a:t>Toten</a:t>
            </a:r>
            <a:r>
              <a:rPr lang="en-US" dirty="0">
                <a:solidFill>
                  <a:schemeClr val="bg1"/>
                </a:solidFill>
              </a:rPr>
              <a:t> Hosen, </a:t>
            </a:r>
            <a:r>
              <a:rPr lang="uk-UA" dirty="0" err="1">
                <a:solidFill>
                  <a:schemeClr val="bg1"/>
                </a:solidFill>
              </a:rPr>
              <a:t>хеві-метал-група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Rammstein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uk-UA" dirty="0">
                <a:solidFill>
                  <a:schemeClr val="bg1"/>
                </a:solidFill>
              </a:rPr>
              <a:t>так само, як і підліткова група </a:t>
            </a:r>
            <a:r>
              <a:rPr lang="en-US" dirty="0" err="1">
                <a:solidFill>
                  <a:schemeClr val="bg1"/>
                </a:solidFill>
              </a:rPr>
              <a:t>Tokio</a:t>
            </a:r>
            <a:r>
              <a:rPr lang="en-US" dirty="0">
                <a:solidFill>
                  <a:schemeClr val="bg1"/>
                </a:solidFill>
              </a:rPr>
              <a:t> Hotel </a:t>
            </a:r>
            <a:r>
              <a:rPr lang="uk-UA" dirty="0">
                <a:solidFill>
                  <a:schemeClr val="bg1"/>
                </a:solidFill>
              </a:rPr>
              <a:t>також належать до категорії німецьких </a:t>
            </a:r>
            <a:r>
              <a:rPr lang="uk-UA" dirty="0" err="1">
                <a:solidFill>
                  <a:schemeClr val="bg1"/>
                </a:solidFill>
              </a:rPr>
              <a:t>супер-зірок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484" name="Picture 4" descr="http://www.festivalisten.de/wp-content/uploads/2008/11/die_toten_hosen_band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875"/>
            <a:ext cx="3672408" cy="2362645"/>
          </a:xfrm>
          <a:prstGeom prst="rect">
            <a:avLst/>
          </a:prstGeom>
          <a:noFill/>
        </p:spPr>
      </p:pic>
      <p:sp>
        <p:nvSpPr>
          <p:cNvPr id="20486" name="AutoShape 6" descr="data:image/jpeg;base64,/9j/4AAQSkZJRgABAQAAAQABAAD/2wCEAAkGBxQSEhUUEhQUFRUVFBgVGBUYFxcXFRYWFRgWFhcXFxcYHCggGR0lHxUXITEhJSkrLi4uFx8zODMsNygtLisBCgoKDg0OGxAQGywmICQsLCwuLCwsLCwsLSwsLzQsLDQsLiwsLCwsLC0sLS8vLCwsLCwsLCwsLCwsLCwsLCwsLP/AABEIALEBHAMBIgACEQEDEQH/xAAcAAABBAMBAAAAAAAAAAAAAAAAAQQFBgIDBwj/xABIEAACAQIEAggDBgMFBQcFAAABAhEAAwQSITEFQQYTIlFhcYGRBzKhFCNCUrHBYtHwcoKSsuEVM0NEszRzk6LC0vEIJDVTVP/EABoBAAMBAQEBAAAAAAAAAAAAAAACAwEEBQb/xAAwEQACAgIBAwEFBwUBAAAAAAAAAQIRAxIhBDFBURMicYHBMjNhcpGx0UJSYqHwFP/aAAwDAQACEQMRAD8A4bRRRQAUUUoFACVvsLNFuzNO7FqKDex1HoLh0v4VUuKsJmB17WYEZSB66nwpz0k4JddOrwyoCxgk6GDvr3VzrhnFbtgk2Wyk76Az4Gau3R7pzbCH7SXDAd2bMSTtA05VD2TT2QSzKSplSx/AMTYJDWyw/MksNPLUe1ROeuyYTiNnEIHVsuYxlfstPd41Rem/CVt3UKZVUiDAiDO5IHdHtV4ZLdM5cmNJWitWXitoFDYRgJjTv7x3isVqtkKHdvFsABO0+evjUmuPJA1g+9Q4FOrR0pGkOrRNYfFqLZ0JPeSYPkOVN7LKQQN4qOuXDWAY0ug1k/0eIFzUyTv3U66Qi0EOVgxnYf6VW7d0jbTlSEzWae9Zu3FGpl0rS6GnlpoNbcxiDVLE1si2TwrEJUg9usMlNsJoNrdmmvFcTkGRfmI1PcD+5qQxl4WkLHfYDvNV/E2mWC4Ie4W1aIiVgjuM5gZ5UrkUxYubZpuSoyg6EAnx3j03p1xNAFs95sg+HzMB+9NLrTl8FAqYGBbEfZUUiTaIP8Kq7Tp6k1NujqIQqYmDBkA8jET+o96cYNGIbKAYGYg9ynlT7jGD6u3a1kzcUxMDKwC7+Rrb0RVGuulwwrWmHzFdZXmPM1t8WBG/ax+RdARoTz/tTtWudDC+EzMbbe31qXx3DYJhT2dJAJBjntWpsCCDoRzH9e9ZaMsjcGe2ukiRIiSRzgeVbOI3MzzkCfwhQvMnYAciPajhZ+9t+LAe+n71uSynWqt0sLebKxXKWAmNMxj30ob5KLsMrF3KwaFMcmEg8tRTyzj9Z6q1EgkZeXMAzTO8sMRMgEidDMHeRpWKmhxUjE6ZJ3MUAmttM2QD5TuGJnfupkcZ/BbH93+danbu2rVSqCQ85KT4M4oiiaKcSxQK3WrQNaQazRqGMmiUwHDyeYjz50FYNZcOukVM3cIridJju29t6mpU+Sk4KUfdIe3SXd62vhyCR3VibdXR507CxiGUggnRg0biR4U84hxJ75BeNBAECmXV1mq1tLuIrMlYxEmKzuDXT376RVrF8YiaM2vcJJ+lZYyVm62K3qK0YTGW3MKde46E+VPkt0rY+prK0BKdC1SizWbG6mq3brLq6dW7NbOppdjdRj1VLlp61itHV0WGo2K0oUAFmMAak9wFO7eGmqz0k4lmJtIeyp7R/Mw5eQ/UU1mKFsj+KY/rnmIUaKO4d58TWu/dJtWwfwlx7kN/6qbVIcKwLX3S2Du3hIzMi6DmdR/QoZbsbOGcGu3zltgH7sMSfwgkwfDbfuPjVjxuF6o4fqgR2Lq6aaI9vU/rJ51j0JvKuIvlUi3lZckuCfnKTv3QSR7Tq/vkdZgw9xLQL35dyAiz1TgFtQPf2qUm2wKlxjNkGaezcYT46yPOmXDb+R5BI0I03/rSn/GMXbu3cqH7vOT1hETM6gchUXhHAdSZInUDfaqLsYlwWEY6XEtq2u557g6ab09w1snuO3voO6edLhuG3L/bw4e1biJd2OaPA5ue2gqO4jw3E2BmzZl12iQPIgEelStPixlF9yERst0RstzT0bSt/F27bRzaYpkzSSTqSZnxpzxJwzkgyDBk7yQJqtcm3wNaSiimMBqwrM1jWGi0UUUxhkDTqxhS/wAuvLy86agVtsOyNKtlPI/saRjxq+exYcPwS6m4p9w9wrRc0rZwbpiNFuoJ0E/hOm+u1O+P4rDC2Xhiw2A0BJ2EnlXMpTupI6prHVwZni+LWbB1ZRIkQNSPSovE4rC3T922ViJ2IDHu7hVPa4SZOpNY10Rx15OOT27loFjypeppj0Yxf3gtt2lbzkECdPQVaL3D+a/L9R51rnTpkfZehXse5RCRudB7TPsKhRZYlsoJyjMf7P5j4a/WrZi+B3sTlt2BmcyQhKrmgSYLECYBMd01a+AfCu8lk9diFtNdK50VM7BFM5M5aBPOAdhSyyJIpjxs5LcslDqCp310ggxofMVbOA3jcWG3WNYjMp2P0NWb4jdFbbXMPbwxIyILboBnZbafNdiZYiQTt8y94q/cA4VZM2ryKWOFZEyqDd6q11S5lUzDKbkSN4Bik9qpUirxcNnNreFrVjbq2hLK5HMqswO812vg3QzDLaHW2iWLFu03aUE9lDkIBgAT4k1zv4k4jCWbdy0lplTMfvZzMzKVPVqAwZF1gE76mYENtPyT1RRcZ0ktJGQZ5Ez3f60wXpg3O2vue7+veq3l0nSiqaowv/BuNLiBBXI3ISCD67j1FSaYSuacPJ6xYOU5h2piNe+R3/SusnHpYwYxN38ogaS7mYUecewJqclT4DWyudKuI/Z0FtD97cG/5E/N5nWPI1Rep3HcJp1exL37rXrkMxMnTTuCx3aBas3QHo/YxmJZb9wratgAmQuYk5QucjQNB8aZvRDxhfCKdajMuckLIBj5gvOPGJq69E7SnGqLICfcAqdAQC9osWn8WQsJ2PvXT+JfDnA/Zb1u1ZVCVLK4JLq6glSGYkx4eNcc6Kccs4W8t29bN0LZYBRpN0kMJPIaQT4nQ0qnv2CUNSV4C1m3iMRde6qWii3S342U3YK2+ZPgP2mnfSO+mNs4drNgmcRespaD75LVvKxO2/aPPSJ7ql0l4++NvG86IrERCjSASV33gQJ8PGo7D4y4hUo7LlbMsMRDfmHjTKPkUneknR+3gkVGuZ8QSrHL8iqQ0gGddY1jv0HNn0P4eMRjcNZb5XvKG/szLD2BpunECxtBwGyMok6ygPykHQ896mOg15LfFMO5EIMQFCk6guSiidNiw3jat5rk3yegsb0ctuoC9gKsBQNBH77VDdIuj6Phyp+ZIYPzMaEexqZ4bx8Xrtyw1i/auWwScy9h1UgZkfmNREgTrEwag+D9IzjL7ImFvJaUsrXLsKcyxobcaAzoZ5HuNcU4Lujpizg/HOGsuLeyq65gQoEaMof0AB38Ka4rCqijtZn/AIYKD+/+M+Wm0E1fPiRiraFZtjrbgLaMcjW5UjrVEFoYOANQMvhVBs22vPGgJ200HoNhXXjk3FNkJRqVCYHDrcbK1xbehIZgSsjkSokecU2Nb8YihuxsQp8pUEj0JI9K24TCh7dwz2lAIHgJJ+gNPdcmKLfCGRpKyFbPQVrMRhFAFPL+HzA3FyhR3soJjTRZk+1YWbPYY9xArNuCns3dDWs7flyPp41l1B3g1miRrE7ad9FiqLNL0/t4h7yJYHac3FVO85pUA+pHvUcaecGvi3iLLsYCXUcmJjKwO0iRp31rQlnU8J8EDlU3cXBMFlS1Md4DFtfOKkuKfCzB2sHeFvrHvC2WW4xk5l1gKIGtW7hfGce125av4NVyWyy3lci2zDZe0NJ3kEwN6hcDxDi2JugXLFrD2/xhhmIAnZsxDE6DQCNe7XllOXqdEYr0OIdFbRbFWgJ0MsYmFgyT7x610lrA1HKnNroRbwOJa7mn7QDbwyD8zQXG+4AMDnyp1dwTISrqVI5GtyTt2Io0aujXCC+KtEH5CzAxLAlGUMuoEjNz0p/0qwHFSCv2oG2GMizbFq86AAjtM0TBjQgSDTro7iTh7oeJEEEaSR4HlU7xPG2sVbylmtk8pIE9zEbr37Urdx/EeKp89isdG+HthOsusLjM4EG8yFgsSwPVys5iTuTtJMCt3FOkpwFr7TaSz1945R1gZtCwZ1WCCogExtI2qN45xl7edF7bWnAvSQESELAGTOUhh2tiNAWNULj/ABpsQ6uTmRVOTkCSe00d5PtFRxxm52WyaqB6L6K9LMPj0+6cdYFDPaOjpO+h3E8xpVT+OXAEvcPu31Q9bYZHleayFYkcwFc6+HdXF+FYy7aYPad0O8qxUmeQIMxVxw/T28LL2MVdN6zcU27gudpurYEMFcENmg6GTrXZvXc5NSSx3wuw+IwuFNluqvNYUs0SjwqyzAc5Ya+NUXjPw9v4UgXGTtMQpUkgwJ3IBDQGMRsDzEV1jj/SF8E1gpZNzC/ZwA3ZTKvYkhs0scoByZNeR3hj8QONL1FpEts738txTDDIko2c7a67SNzvsYe0kmkiygmuTiXFcALNxRMqyq6sNQVbZh6exkcq1Y/H3LkK1x2RfkVndlHiAxMT4VdumGAVMDhnxDN9pe2QildSCy3Lk5eyMrNp3h+8VQ7Nkv8ALyGp5Dzrqg9lZCap0OkGW2h5MSfw/hIBj3XfmDXYPh10Vw13h63L9lWds7FvxZZIyn0Gvme+uXYHDW7iOsgXFViisQshZZu3+JoQgJpJI30jpnQ7pHa6u3hsSTYe0qqGzdi40aNMEdpSN9JmufPJ1wXxxRaOkvCsP1H2m6zBMPZGVUbsQvagqNCTAE7615+4JhBdvhGWcyXCqgnVxbc2wY1jMFnnE1ffiZ0gsrZ+y4Vg3WsHvlcuSVOgEAakiZj8IrnYxBtOGtkh1BGYaEEgqY9DvTYIvW/UTK1dHd+B/CLAfZ7Zvm7duMiszZsgBKgkKFGgmdyd/KHWJ+FfCwIFq4JHzdbckHvEmPpT+10hxC4PC37eHW/ZfDWy0OVvZyoBVVCMp17yvnS9I+J4xDbTD4ZJdQxuXSSts6dgokS0T+IDTfnSzyNeRowRxz4h9Bv9n3bZsO9y26u8sBmTqimYkiAR211gVULDkEuD2lOYHnmUzNdy+Izv/s9RiTbW81u4pCn7vM3VEgM2oEgH+7FcPuWADpcUggSZ1kjWB3T3xVccnJckskUnwegbnxSwgtKSl9rhthnW3aZshZZWWMCDyPjyqv8AE/ixaGH+6tXVxLfKtxcoAacrkicyjTbU6enI14veR3Nu7cTOApyOw7IOiyDoB3bVpOKa5cz3XZjG7MSxjYSdaHivuap+g44s5a6+dmZlJXtEsdOQ10A7qkOj+H1nYsCqHckwe7UCeetQHWanxM1P8E4natsHYkMAAIG0CO+OZ5bma3InpSNx1vbGd/hkOgn5jB/vTEex9qarYKG6PySpI7iShIE686lb91LgdgflWRrBJVyRvrqHO3dUexzvdaDBU6jMwB03MT31kZPyUlGPgjjW6B31prO3qNwPOqsgjCpjBcbNoEKoOYNppALEEaZeUbbc6h6KJRUuGbDJKH2S88D6V4QOoxOGtdX1MMeots7X5kvO+WNAK29KcBgrWDt3Lam5ccBetS6TaLgEMQCTrpJED5qoNAqH/nSlcW0UedtVIKKyVJ/nWQKjlm+grosionePh901bE4EISDiLI6tiwYgqIy3GCyZiPMq201J4vj6paYFjmIJzFWUSTBChtt9pO1cI6K8cfCYlbiotzMCjWmjK6t+HbTWCPKuicX67H4i1hrdtLSMBmNuDkgb3BAgD/SuHPB7VfB14Wmr9CM6b8abFYNLcGEudYh55VDDrCfGSB5Vo4X8SibaJjEe69sZReUjOyDbOpjMwk9qddJEyTIfEXApgMOLZabt4BUE7WlADE+EaeZ8DXLKrgjcKZPO0p8HZsB0ywVz/i5D3XFK/Xb61Ica4ylnDNetujDQKwIZZPPQ6wNYrhQpQdaZ4UT9oye41Ze9dVwTmvKC+ZoABGdSzd2UAmdip5AVpZbasqWme4q/M2ys+slByXanfEm6xLUQBcVQfK3OkeqVH4p8gyLAn9K2NtUY+CY6N21xGKs4YsQL1wJm07ObkPE6Du1pemXDPs/EbuG/DadY/sFFuCfMEe5qI6OX+rxmFf8ALibLeWW4hroPxwweTiufYXMKrk8pU3LZ+iLTqKTMuyydGekxxOBwgtpmbDZUvNoTb6pchJUgznUkg8vQ1MdJOOrcyrZDOXJIQrlDEKYQlhqRo3Z0GSSY34l0H6RnAYkXZJttK3FB0Zf5gwQfMczV14h0vwOGW9ewdsm/dBCkoFClucjcc4EyR61yZcctqXk6sclrb8EL8UOMjGYm3YtqJsW8sDWLrlS1sHnljLPpyqT+Ntm3hsRh7VlEVmsFruVQueWyKxgat2G1/lVD6Mn/AO7skyzG9bY85ysGafQGfWrT8asXn4tdX/8ATbtWh/gFw/W4a6oxpJehyylbbKMXzHubTXvjb1rofCrj4/BOttAuItL1VwgA5kacrgfgJGYE7bwQdK5uRp/XjU30c40+FvJiLe69l12DoYlT56a8jB5UuWGy/FdhsWTV/gROKwrozqwMo2RvAgke2n6U6wHCrl65asKuV7rnKWkA8u4nQqatHTnH2PtiX8IQwu2kuuunZcnsz3MIEjwFQPFeOXsTea8xyOXe4uSQVLsWYKZkU0ZOUUxZJJ8HcOg3EhYsHAPcD4jC5F216u6QVKg75c2X0WYmnl7pMeuuZkK27QALGQCPxO2YAKB7zNef+H8VuWHF5CcwkEnUkGDvvMgGe+KmuPfETE4m31bZApgtlQKWK/mMnMNjGk/SoZMM2+C+PJFLkkfih0lGJvraQzbtAvM6M10LHoAN/wCI1QlMA1jiLzOxZyWZjJJ5mtddGOOsUiE5bSsAKGagd1JFOKZLEeMfWf0ikMUtY0AOeH4jJcVuQYZhyZZ1B7wRV6xVkWxlgAHNbMd5ECfOI9RVCwKzcQQTLqIGpMkCAOdXTjXE1MqywCYKuwBg/wANsM3vFcfUpuSo9Ho5JQk2UZh+lIUPdWT7msc1dZ54tFFFMKOMAqlxmICwSZE6DXapcWsMQcx5SMilZGaJLNoBr9O/SoJJ8p0Pr/8AH0qYOLBw5AyDs20jOCxCOzmE37TNOvdzqORO1R04pUmqQx4utsXWFr5ABlPM6bnxmaZVneeSSedYGqRVIjJ3JsytuVYMN1II8xqK9LW+IWFwq40kIhsrccjmIEDTckmAO815mqZxvH3uYSxhczZbTOSJ7LBiCk9+WX8pqWbFu0PjyapmHSjj1zHYh79zSdFXkiD5VH9akk1FUgpaslXCJN2LS1iKUUAS2CYFBI1QmD/aj9Ij0ppfu5mY+g9KxwtyAw7x37f1IrLF4R7TZbilTuJ2PipGjDXcUiXIz7GgMfaYNdx+O/CbuJGDu2LV27mt3Fbq0Z4BNl0nKDA1b2rhinfy/WvYvRTEZ8DhX/PhrLf4rSGmFPKKdFcaf+Txf/gXv2Wsl6IY8/8AJYwjww97/wBlewc1Y5qLNo86fCjoXiRxGy+Jwl+3ZVbpY3bTosm26gHMBzb6VVviHies4pjW78TcT/w2yD/L9a9aZq8jdOUy8Sxqx/zd8+9xj+9BhBNyHh+tbbLawdiI+u/1rU57Xp9a2JaLHsqWyiTAJgcyY2Ec6ACfmPfOv9eH6VkD2j4iR671jcOvpH0NJMZfDSgwzQiCNTPga0r2doPKdwPL+dWDo3wAYyzi8hJv2baXLVsHRxm+9MRJIEADvaq3WKSbaGaaSZlmrGlpJrTANBpBWSmtAxFLWResWagDZhpDZhpl1nu1EH3Ip1b11if3nSpTo3h1Fu8WAJa3InkFOb6lR7Uyx4VbhK6DQwBsCJj61FzuTidSx6wUn5I2+kMRWmpXEWAxmdSgffQDx0nkdKjGSCR3VROyM4asWiiinJCzQBSVlHh3+VYaYtSGiigBKK2PaICkjRpg98GD9a10AKKSiitAUU8weDD6k+1Mqk8K3VqC+gcZl8RmZZ91YelJO64L9Ooufv8AYnuhPD7bcRw1t1DI9wqytqGBRtDPfXQ+N/Ce2A/2G8ySZFi727BI2BJEjn2jJFcw6PcTC43Cus9nEWpPgXAP0Jr0LcvFSfOuLPlljo6XjhOT17HnLpBwq5hnNu/YFl9dVJZGj8upH1r0v8MMULnCcEwO1gJ62ibZ+qVxP4tK17E2xalzkYlF1YQRrAro3wMx1z/Z5sXLVxDYusFzKyhluHrNCRqQxeQPDvq+LJtBSZy5ces2jplEVrW54EUpnvqtk6NgryV8QjPFMaR//Vd/zGvV+Y14+6R3mfFYh3Rka5fuXCrgqwzuzQQdQdaEzGh50X6MX8dciwqQDDO5AVfMbn0BrqXRz4drZP32Je4xUr1afd2e0CO0o33qs/CHEdW91GlXIBCnQwRodfMe9dIF8qS35UZ/8Klv2rz+o6iayaI78WCPs9/wPOFxjOu9bMOhuMqCAWYKCTAliAJPIa71g1qNyPTnWy0QplZDcj5iO6vSPPPUVno/hla26WkS7ati2roAvZC5cunzDwPh3Vwz4scCt4bGk22WLwLlAPkfTNptBmfOa6Bwf4p4W5aU3Xa1dyjOGDEFh8xDKIIJ5ab7Vzf4n8U6/FBlJZerVlYgKWFwBgYgaRlGuunOuPCpb8pnTkrTgqbKI+bXujz/AK9awK0lANdpzBFKBSTRNABSqKSac8Ns9ZdtodmdQfIkT9KG6VmxVuiU4bxZ7ToGPZQMmQqD2WU8wsxJ751G9MeI4hbjAiAeZ1jYeZ5d1Xm9wHru2ipnW4EYaAEC0DyXeHGnhVC4nh+rusuuh57jwPiK5cGSE5Wu9Hd1MMmOGrdqxBeKwFYaCNA2oJJ1kDv5VqW+40VmjwJArWaxrpo492ZUUqief+vhQwg1oglIaWhx/p5UAJQaSloAJpKU0lABRRRWgFOMTiCy2gf+GhQeRuXH/VzTes2U5QY0kgHlIgkfUe9YaOeE3Qt+0zaBbqEnwDAmvSXEHkEA9ru+v8q8w12DoJ0hOIw/V3Gi7ZQANOrIBCEk7nSD5Tzrg6+DcVJeDs6KS2pi4fg9s48PduXEZyFtssQHB2JI5yI8RvJFdu4UgFsAbDTzjQk+1cYxwDrmzdpWkEbqyxDa85E10zoNxkX8NbJYFwMtwDQrcHzSOQJ1HgRU+lnb5+B0ddir3kWYx3UgjupaJr0DzANVjpPgbJOe7CBRmZgsmIYZttxFWR7kaetcu+LXEs7WrFm4A7sUurzFojMW8NRH96oZ2tS2CLcqRB4LB23x9/E2mzo2QC5yYrbUOy6nsz4nbepDiXF1sWr9xoIS2w12YsCqr6kgetRfWi2otqdI0A2kgD9Kp/TziYn7OvyoQXj8VyPl8lB9z4VwQg82VP8A6kepn1wYaKZNLMmsrNnN4VirV7B4YrMNfGR9ayxF9ny5mLFVCCeSrsvpWmkrQCiligUAJS0rUhoASpnondVcQC35XyneGKmD+3rUNWdpoNLOO0Wh8c9JqXodO6L8VV7hC73LpaJ2ItMOfzctp+WaqXTPD/e9ZEFyZHOQSBt4AVCYXFNbdXQwVMgipDivETfliAf2knUe08965YdO8eXePajvl1Mc2Jxl3IgrpNY05a3AHOSPWe6m1ddnntUZhdJ0/et9hFmHaBvIE+msf1FN6K1oyMkn2H9m9aVhlt3HGsgvGfTTRRI113ppi7is5KrlBjsyWjQTqdTrNZ2sY6aoxQ5Ssr2SQdwSNT603NKo07+o8p2q+iEooopyYUVmxECJnWe7fSPSsKw0KKKK0wKz6zs5fGfcQf0HtWFLWAFWn4e2XuY7DW0MF3KknUZMrF59AT5gVVhXUPgJwzrOIdYdRYsXG8nci2AfHKz+1LNJqmPBtO0bOkPEBhXZLhytbJDIIJzRy8CCCJ5RUT0L6ZG1jTcMp1txOyDKlZClWB/FBkMI2IjUR0P42dBzibf2yyCbtlIdfzWgScwH5lk7bg84APAnAAjn3+Fc2Pp4pV5OvN1c8len7nsrC4jNbVu8T/KnCPNcR+HPxJjDCzi7sutzKrMQCbeURP5oIInyrot7pdYGCv4lHDratljHfso9SR70LJT1ff8Af4EnibWy7EjxjiCWrNy7cfIgUu7cwoGyjmTyrzT0g6ZXL+JF60OqtoSLdsflO5uH8TNzJ9Nqd9OendziAyAuloMISQFYKPmcDVmJ13gQNCdaqeEw7XHVEUszEAKNyf286eGNfamhXNp1Bl7wXHWezdxPVki0qkCOyHZsiSeYBMnvg+lCu3C7MzEkkkknckmST4k6127iPBhhuAw0Z7ty11jAQMpfq8q/wqhMeZPM1xC5bKkg6EEg+YMGswKKtx8j9VknOtvHB0binR3CpwcYxbf37paJIdoVrjgM2SYGzACI18K5sxq9Y3pOL/BRh3y9ZZu2rYGXUpFxlYHyTKfL+KqHT4FKnt6sjkq1QopKKKuTCiiigDJv5UhpWP6Uk1gCUooorQM7iwSDyoDwI/rnQd96wrDfPBsN3sx4zNaqWsawLszooophQNIaWpi90ZxCWzcuBba/xMAT6CfrSSnGNW+5XHinkvRN0QtFb8ZhWtMUfcfvWimTT5QsouLcZLlElwAr1wzrmXSRlVtAyk6NpsDVlsYfDCM1pfwzIbkMPOioRut36/mqt8BxNq25a7tA/CG/GhOh8AamE4zhtNIgKP8AdJ3WATt/C3t5VKd3wXxPFXvp/JpfRkbwvDIobrwFMqBKsxylbgcgAEadnUg8ojeo7Ghc5ybeExue+rLiMdYMs5Bz5SNEcqMsFYHaAGd9DEZRvpNcxl1WjLO7co0MEcz491NBt8iZFFfZGtFFbcPbDEgmNCR4kcqclFNuka675/8ATtw/Lh8Te17dxLY7uwpY/wDUHtXMOK9E7duybi3WBUKSrAHMWIAAIiOZ2Ogr0D8MeF/ZuG4dTu6dc3ndOcD0UqPSoLNHIridWXpp4G1PuWplB3rgHxa+HQw5bE4WShlrlv8AKSSSbcDRY/Dygx3DvzGo7GYdbisriQwgip5JuPMe4kEnw+x46BqUHFcQmGNjrfuLunV5laMro+05kGZQY0B1NWL4jdBnwNxrtsE4dm3H/DLSQp/hPI+m+9KFWhKOSKkhJRlB0Ia7j8GOg6qgxl5QzXB2Mw+Vf4QeZ5t6DmaoHwv6LfbsYudC1i327mhykjZC3nBjmB4yPTdtQqgAQAIAGwA2ip5ZKT18ef4HhHVbeX2KP8Y2A4ZdGwLouncWyjT2rz3xpIuBjH3ihjH59Vf/AMysfUV334wHNgsh2L6+QDa+hg+lcO4wmbD2bnkP8Sgfrab3qWDJcvnX+jonhbw38/0ZBGsayNY13HnhRRRWgFLRSUAFFFFABRRRQAopRWNFACitrZRsSfEf61qrGlZqZnRRRTChVz45jhdwSup1OTMe4xlcf4wx9aplSPDOJ5Fa3cBa0+6jcHTtL46D2qGbHtrJeGd3RdQse8G6Uk1fo/AccuI5tuj5i1lM4ggo6jKVM77TPjUZWVY1WMdVRzZMjyScn3YUUUUxMKKKKACpjo/gS1wM0BRO/MRB9ddPGKh6sPD7gWzMRAJ3qWVtR4O7oMcJZbn2XP6Ezg0uY/GWMKPke6J1lsokMzRsVRW09edemrcAAAQAIA7gNAK4x8BOBy17GOPl+6tk/mbtXD6DKP7xrs8VClHhG9RkeSdsVzTZtTW26a1WhUZu3ROKpWY4rBpctstxQyncEaaVyKx8J0vk3G+7W6esGVtFDdoKEjxiK65xt8uHuxuLbR5kED6mizbAUAbAAe1JkTUlq648FseSoO0nz55GHRzgdrB2Fs2RCr5SSdyfGpQ0KtJcNFUibdsoHxUYGwe5UzEebKB+9cYuDNgTpORo9BcgfRj71174j3CcPfPKI9mUD9D71yXh5nDXxyUs3tlePpUullcXL/JHqKPuKL/tl/JVmrGtl5YJ8yPY1rr2UfPtU6ClpKK0wKKKKACiiigAooooAKKKKAFrGsqxrGaZ0UUVooUUUUAJRRRQaJRRRQAUUUUAFTB/7OPNf2ooqWTx8Ts6TtP8rPQnwa//ABdr/vLv+c1eqSio+RZ92ab370WeVJRUP6zf6Rt0h/3D+af51rfa5UUUkvvfkOvu/m/oZ8613aKKJdhY9zm3xF/7Ne/sn/OlcswX+5xXk3/Soorn6P7uX5v4PY/t+D/ZlVxG5/tGtdFFe4ux87P7TCgUUVoohooooAKKKKACiiigAooooAKSiisZ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88" name="AutoShape 8" descr="data:image/jpeg;base64,/9j/4AAQSkZJRgABAQAAAQABAAD/2wCEAAkGBxQSEhUUEhQUFRUVFBgVGBUYFxcXFRYWFRgWFhcXFxcYHCggGR0lHxUXITEhJSkrLi4uFx8zODMsNygtLisBCgoKDg0OGxAQGywmICQsLCwuLCwsLCwsLSwsLzQsLDQsLiwsLCwsLC0sLS8vLCwsLCwsLCwsLCwsLCwsLCwsLP/AABEIALEBHAMBIgACEQEDEQH/xAAcAAABBAMBAAAAAAAAAAAAAAAAAQQFBgIDBwj/xABIEAACAQIEAggDBgMFBQcFAAABAhEAAwQSITEFQQYTIlFhcYGRBzKhFCNCUrHBYtHwcoKSsuEVM0NEszRzk6LC0vEIJDVTVP/EABoBAAMBAQEBAAAAAAAAAAAAAAACAwEEBQb/xAAwEQACAgIBAwEFBwUBAAAAAAAAAQIRAxIhBDFBURMicYHBMjNhcpGx0UJSYqHwFP/aAAwDAQACEQMRAD8A4bRRRQAUUUoFACVvsLNFuzNO7FqKDex1HoLh0v4VUuKsJmB17WYEZSB66nwpz0k4JddOrwyoCxgk6GDvr3VzrhnFbtgk2Wyk76Az4Gau3R7pzbCH7SXDAd2bMSTtA05VD2TT2QSzKSplSx/AMTYJDWyw/MksNPLUe1ROeuyYTiNnEIHVsuYxlfstPd41Rem/CVt3UKZVUiDAiDO5IHdHtV4ZLdM5cmNJWitWXitoFDYRgJjTv7x3isVqtkKHdvFsABO0+evjUmuPJA1g+9Q4FOrR0pGkOrRNYfFqLZ0JPeSYPkOVN7LKQQN4qOuXDWAY0ug1k/0eIFzUyTv3U66Qi0EOVgxnYf6VW7d0jbTlSEzWae9Zu3FGpl0rS6GnlpoNbcxiDVLE1si2TwrEJUg9usMlNsJoNrdmmvFcTkGRfmI1PcD+5qQxl4WkLHfYDvNV/E2mWC4Ie4W1aIiVgjuM5gZ5UrkUxYubZpuSoyg6EAnx3j03p1xNAFs95sg+HzMB+9NLrTl8FAqYGBbEfZUUiTaIP8Kq7Tp6k1NujqIQqYmDBkA8jET+o96cYNGIbKAYGYg9ynlT7jGD6u3a1kzcUxMDKwC7+Rrb0RVGuulwwrWmHzFdZXmPM1t8WBG/ax+RdARoTz/tTtWudDC+EzMbbe31qXx3DYJhT2dJAJBjntWpsCCDoRzH9e9ZaMsjcGe2ukiRIiSRzgeVbOI3MzzkCfwhQvMnYAciPajhZ+9t+LAe+n71uSynWqt0sLebKxXKWAmNMxj30ob5KLsMrF3KwaFMcmEg8tRTyzj9Z6q1EgkZeXMAzTO8sMRMgEidDMHeRpWKmhxUjE6ZJ3MUAmttM2QD5TuGJnfupkcZ/BbH93+danbu2rVSqCQ85KT4M4oiiaKcSxQK3WrQNaQazRqGMmiUwHDyeYjz50FYNZcOukVM3cIridJju29t6mpU+Sk4KUfdIe3SXd62vhyCR3VibdXR507CxiGUggnRg0biR4U84hxJ75BeNBAECmXV1mq1tLuIrMlYxEmKzuDXT376RVrF8YiaM2vcJJ+lZYyVm62K3qK0YTGW3MKde46E+VPkt0rY+prK0BKdC1SizWbG6mq3brLq6dW7NbOppdjdRj1VLlp61itHV0WGo2K0oUAFmMAak9wFO7eGmqz0k4lmJtIeyp7R/Mw5eQ/UU1mKFsj+KY/rnmIUaKO4d58TWu/dJtWwfwlx7kN/6qbVIcKwLX3S2Du3hIzMi6DmdR/QoZbsbOGcGu3zltgH7sMSfwgkwfDbfuPjVjxuF6o4fqgR2Lq6aaI9vU/rJ51j0JvKuIvlUi3lZckuCfnKTv3QSR7Tq/vkdZgw9xLQL35dyAiz1TgFtQPf2qUm2wKlxjNkGaezcYT46yPOmXDb+R5BI0I03/rSn/GMXbu3cqH7vOT1hETM6gchUXhHAdSZInUDfaqLsYlwWEY6XEtq2u557g6ab09w1snuO3voO6edLhuG3L/bw4e1biJd2OaPA5ue2gqO4jw3E2BmzZl12iQPIgEelStPixlF9yERst0RstzT0bSt/F27bRzaYpkzSSTqSZnxpzxJwzkgyDBk7yQJqtcm3wNaSiimMBqwrM1jWGi0UUUxhkDTqxhS/wAuvLy86agVtsOyNKtlPI/saRjxq+exYcPwS6m4p9w9wrRc0rZwbpiNFuoJ0E/hOm+u1O+P4rDC2Xhiw2A0BJ2EnlXMpTupI6prHVwZni+LWbB1ZRIkQNSPSovE4rC3T922ViJ2IDHu7hVPa4SZOpNY10Rx15OOT27loFjypeppj0Yxf3gtt2lbzkECdPQVaL3D+a/L9R51rnTpkfZehXse5RCRudB7TPsKhRZYlsoJyjMf7P5j4a/WrZi+B3sTlt2BmcyQhKrmgSYLECYBMd01a+AfCu8lk9diFtNdK50VM7BFM5M5aBPOAdhSyyJIpjxs5LcslDqCp310ggxofMVbOA3jcWG3WNYjMp2P0NWb4jdFbbXMPbwxIyILboBnZbafNdiZYiQTt8y94q/cA4VZM2ryKWOFZEyqDd6q11S5lUzDKbkSN4Bik9qpUirxcNnNreFrVjbq2hLK5HMqswO812vg3QzDLaHW2iWLFu03aUE9lDkIBgAT4k1zv4k4jCWbdy0lplTMfvZzMzKVPVqAwZF1gE76mYENtPyT1RRcZ0ktJGQZ5Ez3f60wXpg3O2vue7+veq3l0nSiqaowv/BuNLiBBXI3ISCD67j1FSaYSuacPJ6xYOU5h2piNe+R3/SusnHpYwYxN38ogaS7mYUecewJqclT4DWyudKuI/Z0FtD97cG/5E/N5nWPI1Rep3HcJp1exL37rXrkMxMnTTuCx3aBas3QHo/YxmJZb9wratgAmQuYk5QucjQNB8aZvRDxhfCKdajMuckLIBj5gvOPGJq69E7SnGqLICfcAqdAQC9osWn8WQsJ2PvXT+JfDnA/Zb1u1ZVCVLK4JLq6glSGYkx4eNcc6Kccs4W8t29bN0LZYBRpN0kMJPIaQT4nQ0qnv2CUNSV4C1m3iMRde6qWii3S342U3YK2+ZPgP2mnfSO+mNs4drNgmcRespaD75LVvKxO2/aPPSJ7ql0l4++NvG86IrERCjSASV33gQJ8PGo7D4y4hUo7LlbMsMRDfmHjTKPkUneknR+3gkVGuZ8QSrHL8iqQ0gGddY1jv0HNn0P4eMRjcNZb5XvKG/szLD2BpunECxtBwGyMok6ygPykHQ896mOg15LfFMO5EIMQFCk6guSiidNiw3jat5rk3yegsb0ctuoC9gKsBQNBH77VDdIuj6Phyp+ZIYPzMaEexqZ4bx8Xrtyw1i/auWwScy9h1UgZkfmNREgTrEwag+D9IzjL7ImFvJaUsrXLsKcyxobcaAzoZ5HuNcU4Lujpizg/HOGsuLeyq65gQoEaMof0AB38Ka4rCqijtZn/AIYKD+/+M+Wm0E1fPiRiraFZtjrbgLaMcjW5UjrVEFoYOANQMvhVBs22vPGgJ200HoNhXXjk3FNkJRqVCYHDrcbK1xbehIZgSsjkSokecU2Nb8YihuxsQp8pUEj0JI9K24TCh7dwz2lAIHgJJ+gNPdcmKLfCGRpKyFbPQVrMRhFAFPL+HzA3FyhR3soJjTRZk+1YWbPYY9xArNuCns3dDWs7flyPp41l1B3g1miRrE7ad9FiqLNL0/t4h7yJYHac3FVO85pUA+pHvUcaecGvi3iLLsYCXUcmJjKwO0iRp31rQlnU8J8EDlU3cXBMFlS1Md4DFtfOKkuKfCzB2sHeFvrHvC2WW4xk5l1gKIGtW7hfGce125av4NVyWyy3lci2zDZe0NJ3kEwN6hcDxDi2JugXLFrD2/xhhmIAnZsxDE6DQCNe7XllOXqdEYr0OIdFbRbFWgJ0MsYmFgyT7x610lrA1HKnNroRbwOJa7mn7QDbwyD8zQXG+4AMDnyp1dwTISrqVI5GtyTt2Io0aujXCC+KtEH5CzAxLAlGUMuoEjNz0p/0qwHFSCv2oG2GMizbFq86AAjtM0TBjQgSDTro7iTh7oeJEEEaSR4HlU7xPG2sVbylmtk8pIE9zEbr37Urdx/EeKp89isdG+HthOsusLjM4EG8yFgsSwPVys5iTuTtJMCt3FOkpwFr7TaSz1945R1gZtCwZ1WCCogExtI2qN45xl7edF7bWnAvSQESELAGTOUhh2tiNAWNULj/ABpsQ6uTmRVOTkCSe00d5PtFRxxm52WyaqB6L6K9LMPj0+6cdYFDPaOjpO+h3E8xpVT+OXAEvcPu31Q9bYZHleayFYkcwFc6+HdXF+FYy7aYPad0O8qxUmeQIMxVxw/T28LL2MVdN6zcU27gudpurYEMFcENmg6GTrXZvXc5NSSx3wuw+IwuFNluqvNYUs0SjwqyzAc5Ya+NUXjPw9v4UgXGTtMQpUkgwJ3IBDQGMRsDzEV1jj/SF8E1gpZNzC/ZwA3ZTKvYkhs0scoByZNeR3hj8QONL1FpEts738txTDDIko2c7a67SNzvsYe0kmkiygmuTiXFcALNxRMqyq6sNQVbZh6exkcq1Y/H3LkK1x2RfkVndlHiAxMT4VdumGAVMDhnxDN9pe2QildSCy3Lk5eyMrNp3h+8VQ7Nkv8ALyGp5Dzrqg9lZCap0OkGW2h5MSfw/hIBj3XfmDXYPh10Vw13h63L9lWds7FvxZZIyn0Gvme+uXYHDW7iOsgXFViisQshZZu3+JoQgJpJI30jpnQ7pHa6u3hsSTYe0qqGzdi40aNMEdpSN9JmufPJ1wXxxRaOkvCsP1H2m6zBMPZGVUbsQvagqNCTAE7615+4JhBdvhGWcyXCqgnVxbc2wY1jMFnnE1ffiZ0gsrZ+y4Vg3WsHvlcuSVOgEAakiZj8IrnYxBtOGtkh1BGYaEEgqY9DvTYIvW/UTK1dHd+B/CLAfZ7Zvm7duMiszZsgBKgkKFGgmdyd/KHWJ+FfCwIFq4JHzdbckHvEmPpT+10hxC4PC37eHW/ZfDWy0OVvZyoBVVCMp17yvnS9I+J4xDbTD4ZJdQxuXSSts6dgokS0T+IDTfnSzyNeRowRxz4h9Bv9n3bZsO9y26u8sBmTqimYkiAR211gVULDkEuD2lOYHnmUzNdy+Izv/s9RiTbW81u4pCn7vM3VEgM2oEgH+7FcPuWADpcUggSZ1kjWB3T3xVccnJckskUnwegbnxSwgtKSl9rhthnW3aZshZZWWMCDyPjyqv8AE/ixaGH+6tXVxLfKtxcoAacrkicyjTbU6enI14veR3Nu7cTOApyOw7IOiyDoB3bVpOKa5cz3XZjG7MSxjYSdaHivuap+g44s5a6+dmZlJXtEsdOQ10A7qkOj+H1nYsCqHckwe7UCeetQHWanxM1P8E4natsHYkMAAIG0CO+OZ5bma3InpSNx1vbGd/hkOgn5jB/vTEex9qarYKG6PySpI7iShIE686lb91LgdgflWRrBJVyRvrqHO3dUexzvdaDBU6jMwB03MT31kZPyUlGPgjjW6B31prO3qNwPOqsgjCpjBcbNoEKoOYNppALEEaZeUbbc6h6KJRUuGbDJKH2S88D6V4QOoxOGtdX1MMeots7X5kvO+WNAK29KcBgrWDt3Lam5ccBetS6TaLgEMQCTrpJED5qoNAqH/nSlcW0UedtVIKKyVJ/nWQKjlm+grosionePh901bE4EISDiLI6tiwYgqIy3GCyZiPMq201J4vj6paYFjmIJzFWUSTBChtt9pO1cI6K8cfCYlbiotzMCjWmjK6t+HbTWCPKuicX67H4i1hrdtLSMBmNuDkgb3BAgD/SuHPB7VfB14Wmr9CM6b8abFYNLcGEudYh55VDDrCfGSB5Vo4X8SibaJjEe69sZReUjOyDbOpjMwk9qddJEyTIfEXApgMOLZabt4BUE7WlADE+EaeZ8DXLKrgjcKZPO0p8HZsB0ywVz/i5D3XFK/Xb61Ica4ylnDNetujDQKwIZZPPQ6wNYrhQpQdaZ4UT9oye41Ze9dVwTmvKC+ZoABGdSzd2UAmdip5AVpZbasqWme4q/M2ys+slByXanfEm6xLUQBcVQfK3OkeqVH4p8gyLAn9K2NtUY+CY6N21xGKs4YsQL1wJm07ObkPE6Du1pemXDPs/EbuG/DadY/sFFuCfMEe5qI6OX+rxmFf8ALibLeWW4hroPxwweTiufYXMKrk8pU3LZ+iLTqKTMuyydGekxxOBwgtpmbDZUvNoTb6pchJUgznUkg8vQ1MdJOOrcyrZDOXJIQrlDEKYQlhqRo3Z0GSSY34l0H6RnAYkXZJttK3FB0Zf5gwQfMczV14h0vwOGW9ewdsm/dBCkoFClucjcc4EyR61yZcctqXk6sclrb8EL8UOMjGYm3YtqJsW8sDWLrlS1sHnljLPpyqT+Ntm3hsRh7VlEVmsFruVQueWyKxgat2G1/lVD6Mn/AO7skyzG9bY85ysGafQGfWrT8asXn4tdX/8ATbtWh/gFw/W4a6oxpJehyylbbKMXzHubTXvjb1rofCrj4/BOttAuItL1VwgA5kacrgfgJGYE7bwQdK5uRp/XjU30c40+FvJiLe69l12DoYlT56a8jB5UuWGy/FdhsWTV/gROKwrozqwMo2RvAgke2n6U6wHCrl65asKuV7rnKWkA8u4nQqatHTnH2PtiX8IQwu2kuuunZcnsz3MIEjwFQPFeOXsTea8xyOXe4uSQVLsWYKZkU0ZOUUxZJJ8HcOg3EhYsHAPcD4jC5F216u6QVKg75c2X0WYmnl7pMeuuZkK27QALGQCPxO2YAKB7zNef+H8VuWHF5CcwkEnUkGDvvMgGe+KmuPfETE4m31bZApgtlQKWK/mMnMNjGk/SoZMM2+C+PJFLkkfih0lGJvraQzbtAvM6M10LHoAN/wCI1QlMA1jiLzOxZyWZjJJ5mtddGOOsUiE5bSsAKGagd1JFOKZLEeMfWf0ikMUtY0AOeH4jJcVuQYZhyZZ1B7wRV6xVkWxlgAHNbMd5ECfOI9RVCwKzcQQTLqIGpMkCAOdXTjXE1MqywCYKuwBg/wANsM3vFcfUpuSo9Ho5JQk2UZh+lIUPdWT7msc1dZ54tFFFMKOMAqlxmICwSZE6DXapcWsMQcx5SMilZGaJLNoBr9O/SoJJ8p0Pr/8AH0qYOLBw5AyDs20jOCxCOzmE37TNOvdzqORO1R04pUmqQx4utsXWFr5ABlPM6bnxmaZVneeSSedYGqRVIjJ3JsytuVYMN1II8xqK9LW+IWFwq40kIhsrccjmIEDTckmAO815mqZxvH3uYSxhczZbTOSJ7LBiCk9+WX8pqWbFu0PjyapmHSjj1zHYh79zSdFXkiD5VH9akk1FUgpaslXCJN2LS1iKUUAS2CYFBI1QmD/aj9Ij0ppfu5mY+g9KxwtyAw7x37f1IrLF4R7TZbilTuJ2PipGjDXcUiXIz7GgMfaYNdx+O/CbuJGDu2LV27mt3Fbq0Z4BNl0nKDA1b2rhinfy/WvYvRTEZ8DhX/PhrLf4rSGmFPKKdFcaf+Txf/gXv2Wsl6IY8/8AJYwjww97/wBlewc1Y5qLNo86fCjoXiRxGy+Jwl+3ZVbpY3bTosm26gHMBzb6VVviHies4pjW78TcT/w2yD/L9a9aZq8jdOUy8Sxqx/zd8+9xj+9BhBNyHh+tbbLawdiI+u/1rU57Xp9a2JaLHsqWyiTAJgcyY2Ec6ACfmPfOv9eH6VkD2j4iR671jcOvpH0NJMZfDSgwzQiCNTPga0r2doPKdwPL+dWDo3wAYyzi8hJv2baXLVsHRxm+9MRJIEADvaq3WKSbaGaaSZlmrGlpJrTANBpBWSmtAxFLWResWagDZhpDZhpl1nu1EH3Ip1b11if3nSpTo3h1Fu8WAJa3InkFOb6lR7Uyx4VbhK6DQwBsCJj61FzuTidSx6wUn5I2+kMRWmpXEWAxmdSgffQDx0nkdKjGSCR3VROyM4asWiiinJCzQBSVlHh3+VYaYtSGiigBKK2PaICkjRpg98GD9a10AKKSiitAUU8weDD6k+1Mqk8K3VqC+gcZl8RmZZ91YelJO64L9Ooufv8AYnuhPD7bcRw1t1DI9wqytqGBRtDPfXQ+N/Ce2A/2G8ySZFi727BI2BJEjn2jJFcw6PcTC43Cus9nEWpPgXAP0Jr0LcvFSfOuLPlljo6XjhOT17HnLpBwq5hnNu/YFl9dVJZGj8upH1r0v8MMULnCcEwO1gJ62ibZ+qVxP4tK17E2xalzkYlF1YQRrAro3wMx1z/Z5sXLVxDYusFzKyhluHrNCRqQxeQPDvq+LJtBSZy5ces2jplEVrW54EUpnvqtk6NgryV8QjPFMaR//Vd/zGvV+Y14+6R3mfFYh3Rka5fuXCrgqwzuzQQdQdaEzGh50X6MX8dciwqQDDO5AVfMbn0BrqXRz4drZP32Je4xUr1afd2e0CO0o33qs/CHEdW91GlXIBCnQwRodfMe9dIF8qS35UZ/8Klv2rz+o6iayaI78WCPs9/wPOFxjOu9bMOhuMqCAWYKCTAliAJPIa71g1qNyPTnWy0QplZDcj5iO6vSPPPUVno/hla26WkS7ati2roAvZC5cunzDwPh3Vwz4scCt4bGk22WLwLlAPkfTNptBmfOa6Bwf4p4W5aU3Xa1dyjOGDEFh8xDKIIJ5ab7Vzf4n8U6/FBlJZerVlYgKWFwBgYgaRlGuunOuPCpb8pnTkrTgqbKI+bXujz/AK9awK0lANdpzBFKBSTRNABSqKSac8Ns9ZdtodmdQfIkT9KG6VmxVuiU4bxZ7ToGPZQMmQqD2WU8wsxJ751G9MeI4hbjAiAeZ1jYeZ5d1Xm9wHru2ipnW4EYaAEC0DyXeHGnhVC4nh+rusuuh57jwPiK5cGSE5Wu9Hd1MMmOGrdqxBeKwFYaCNA2oJJ1kDv5VqW+40VmjwJArWaxrpo492ZUUqief+vhQwg1oglIaWhx/p5UAJQaSloAJpKU0lABRRRWgFOMTiCy2gf+GhQeRuXH/VzTes2U5QY0kgHlIgkfUe9YaOeE3Qt+0zaBbqEnwDAmvSXEHkEA9ru+v8q8w12DoJ0hOIw/V3Gi7ZQANOrIBCEk7nSD5Tzrg6+DcVJeDs6KS2pi4fg9s48PduXEZyFtssQHB2JI5yI8RvJFdu4UgFsAbDTzjQk+1cYxwDrmzdpWkEbqyxDa85E10zoNxkX8NbJYFwMtwDQrcHzSOQJ1HgRU+lnb5+B0ddir3kWYx3UgjupaJr0DzANVjpPgbJOe7CBRmZgsmIYZttxFWR7kaetcu+LXEs7WrFm4A7sUurzFojMW8NRH96oZ2tS2CLcqRB4LB23x9/E2mzo2QC5yYrbUOy6nsz4nbepDiXF1sWr9xoIS2w12YsCqr6kgetRfWi2otqdI0A2kgD9Kp/TziYn7OvyoQXj8VyPl8lB9z4VwQg82VP8A6kepn1wYaKZNLMmsrNnN4VirV7B4YrMNfGR9ayxF9ny5mLFVCCeSrsvpWmkrQCiligUAJS0rUhoASpnondVcQC35XyneGKmD+3rUNWdpoNLOO0Wh8c9JqXodO6L8VV7hC73LpaJ2ItMOfzctp+WaqXTPD/e9ZEFyZHOQSBt4AVCYXFNbdXQwVMgipDivETfliAf2knUe08965YdO8eXePajvl1Mc2Jxl3IgrpNY05a3AHOSPWe6m1ddnntUZhdJ0/et9hFmHaBvIE+msf1FN6K1oyMkn2H9m9aVhlt3HGsgvGfTTRRI113ppi7is5KrlBjsyWjQTqdTrNZ2sY6aoxQ5Ssr2SQdwSNT603NKo07+o8p2q+iEooopyYUVmxECJnWe7fSPSsKw0KKKK0wKz6zs5fGfcQf0HtWFLWAFWn4e2XuY7DW0MF3KknUZMrF59AT5gVVhXUPgJwzrOIdYdRYsXG8nci2AfHKz+1LNJqmPBtO0bOkPEBhXZLhytbJDIIJzRy8CCCJ5RUT0L6ZG1jTcMp1txOyDKlZClWB/FBkMI2IjUR0P42dBzibf2yyCbtlIdfzWgScwH5lk7bg84APAnAAjn3+Fc2Pp4pV5OvN1c8len7nsrC4jNbVu8T/KnCPNcR+HPxJjDCzi7sutzKrMQCbeURP5oIInyrot7pdYGCv4lHDratljHfso9SR70LJT1ff8Af4EnibWy7EjxjiCWrNy7cfIgUu7cwoGyjmTyrzT0g6ZXL+JF60OqtoSLdsflO5uH8TNzJ9Nqd9OendziAyAuloMISQFYKPmcDVmJ13gQNCdaqeEw7XHVEUszEAKNyf286eGNfamhXNp1Bl7wXHWezdxPVki0qkCOyHZsiSeYBMnvg+lCu3C7MzEkkkknckmST4k6127iPBhhuAw0Z7ty11jAQMpfq8q/wqhMeZPM1xC5bKkg6EEg+YMGswKKtx8j9VknOtvHB0binR3CpwcYxbf37paJIdoVrjgM2SYGzACI18K5sxq9Y3pOL/BRh3y9ZZu2rYGXUpFxlYHyTKfL+KqHT4FKnt6sjkq1QopKKKuTCiiigDJv5UhpWP6Uk1gCUooorQM7iwSDyoDwI/rnQd96wrDfPBsN3sx4zNaqWsawLszooophQNIaWpi90ZxCWzcuBba/xMAT6CfrSSnGNW+5XHinkvRN0QtFb8ZhWtMUfcfvWimTT5QsouLcZLlElwAr1wzrmXSRlVtAyk6NpsDVlsYfDCM1pfwzIbkMPOioRut36/mqt8BxNq25a7tA/CG/GhOh8AamE4zhtNIgKP8AdJ3WATt/C3t5VKd3wXxPFXvp/JpfRkbwvDIobrwFMqBKsxylbgcgAEadnUg8ojeo7Ghc5ybeExue+rLiMdYMs5Bz5SNEcqMsFYHaAGd9DEZRvpNcxl1WjLO7co0MEcz491NBt8iZFFfZGtFFbcPbDEgmNCR4kcqclFNuka675/8ATtw/Lh8Te17dxLY7uwpY/wDUHtXMOK9E7duybi3WBUKSrAHMWIAAIiOZ2Ogr0D8MeF/ZuG4dTu6dc3ndOcD0UqPSoLNHIridWXpp4G1PuWplB3rgHxa+HQw5bE4WShlrlv8AKSSSbcDRY/Dygx3DvzGo7GYdbisriQwgip5JuPMe4kEnw+x46BqUHFcQmGNjrfuLunV5laMro+05kGZQY0B1NWL4jdBnwNxrtsE4dm3H/DLSQp/hPI+m+9KFWhKOSKkhJRlB0Ia7j8GOg6qgxl5QzXB2Mw+Vf4QeZ5t6DmaoHwv6LfbsYudC1i327mhykjZC3nBjmB4yPTdtQqgAQAIAGwA2ip5ZKT18ef4HhHVbeX2KP8Y2A4ZdGwLouncWyjT2rz3xpIuBjH3ihjH59Vf/AMysfUV334wHNgsh2L6+QDa+hg+lcO4wmbD2bnkP8Sgfrab3qWDJcvnX+jonhbw38/0ZBGsayNY13HnhRRRWgFLRSUAFFFFABRRRQAopRWNFACitrZRsSfEf61qrGlZqZnRRRTChVz45jhdwSup1OTMe4xlcf4wx9aplSPDOJ5Fa3cBa0+6jcHTtL46D2qGbHtrJeGd3RdQse8G6Uk1fo/AccuI5tuj5i1lM4ggo6jKVM77TPjUZWVY1WMdVRzZMjyScn3YUUUUxMKKKKACpjo/gS1wM0BRO/MRB9ddPGKh6sPD7gWzMRAJ3qWVtR4O7oMcJZbn2XP6Ezg0uY/GWMKPke6J1lsokMzRsVRW09edemrcAAAQAIA7gNAK4x8BOBy17GOPl+6tk/mbtXD6DKP7xrs8VClHhG9RkeSdsVzTZtTW26a1WhUZu3ROKpWY4rBpctstxQyncEaaVyKx8J0vk3G+7W6esGVtFDdoKEjxiK65xt8uHuxuLbR5kED6mizbAUAbAAe1JkTUlq648FseSoO0nz55GHRzgdrB2Fs2RCr5SSdyfGpQ0KtJcNFUibdsoHxUYGwe5UzEebKB+9cYuDNgTpORo9BcgfRj71174j3CcPfPKI9mUD9D71yXh5nDXxyUs3tlePpUullcXL/JHqKPuKL/tl/JVmrGtl5YJ8yPY1rr2UfPtU6ClpKK0wKKKKACiiigAooooAKKKKAFrGsqxrGaZ0UUVooUUUUAJRRRQaJRRRQAUUUUAFTB/7OPNf2ooqWTx8Ts6TtP8rPQnwa//ABdr/vLv+c1eqSio+RZ92ab370WeVJRUP6zf6Rt0h/3D+af51rfa5UUUkvvfkOvu/m/oZ8613aKKJdhY9zm3xF/7Ne/sn/OlcswX+5xXk3/Soorn6P7uX5v4PY/t+D/ZlVxG5/tGtdFFe4ux87P7TCgUUVoohooooAKKKKACiiigAooooAKSiisZ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90" name="Picture 10" descr="http://voenpro.ru/img/images/flag-rammstein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36912"/>
            <a:ext cx="4067944" cy="2160240"/>
          </a:xfrm>
          <a:prstGeom prst="rect">
            <a:avLst/>
          </a:prstGeom>
          <a:noFill/>
        </p:spPr>
      </p:pic>
      <p:pic>
        <p:nvPicPr>
          <p:cNvPr id="20492" name="Picture 12" descr="http://tokio-hotel.sarkisisozleri.org/3g2014/t/tokio-hotel/tokio-hotel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953000"/>
            <a:ext cx="3744416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342</Words>
  <Application>Microsoft Office PowerPoint</Application>
  <PresentationFormat>Экран (4:3)</PresentationFormat>
  <Paragraphs>29</Paragraphs>
  <Slides>17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Музика Німеччини 20-21 ст.</vt:lpstr>
      <vt:lpstr>Слайд 2</vt:lpstr>
      <vt:lpstr> Анне-Софі Муттер</vt:lpstr>
      <vt:lpstr>Йонас Кауфман </vt:lpstr>
      <vt:lpstr>Слайд 5</vt:lpstr>
      <vt:lpstr>Герберт Ґрьонемайєр</vt:lpstr>
      <vt:lpstr>Сандра</vt:lpstr>
      <vt:lpstr>Міхаель Кіске </vt:lpstr>
      <vt:lpstr>Слайд 9</vt:lpstr>
      <vt:lpstr>Die Toten Hosen </vt:lpstr>
      <vt:lpstr>Rammstein</vt:lpstr>
      <vt:lpstr>Helloween </vt:lpstr>
      <vt:lpstr> Scorpions </vt:lpstr>
      <vt:lpstr>Слайд 14</vt:lpstr>
      <vt:lpstr>Свен Фет</vt:lpstr>
      <vt:lpstr>Пол ван Дайк</vt:lpstr>
      <vt:lpstr>Кінець!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Музика Німеччини 20-21 ст.</dc:title>
  <dc:creator>User</dc:creator>
  <cp:lastModifiedBy>User</cp:lastModifiedBy>
  <cp:revision>19</cp:revision>
  <dcterms:created xsi:type="dcterms:W3CDTF">2014-03-09T21:50:11Z</dcterms:created>
  <dcterms:modified xsi:type="dcterms:W3CDTF">2014-03-10T17:22:21Z</dcterms:modified>
</cp:coreProperties>
</file>