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0"/>
  </p:notesMasterIdLst>
  <p:sldIdLst>
    <p:sldId id="260" r:id="rId2"/>
    <p:sldId id="261" r:id="rId3"/>
    <p:sldId id="276" r:id="rId4"/>
    <p:sldId id="262" r:id="rId5"/>
    <p:sldId id="263" r:id="rId6"/>
    <p:sldId id="264" r:id="rId7"/>
    <p:sldId id="265" r:id="rId8"/>
    <p:sldId id="267" r:id="rId9"/>
    <p:sldId id="270" r:id="rId10"/>
    <p:sldId id="272" r:id="rId11"/>
    <p:sldId id="271" r:id="rId12"/>
    <p:sldId id="273" r:id="rId13"/>
    <p:sldId id="274" r:id="rId14"/>
    <p:sldId id="268" r:id="rId15"/>
    <p:sldId id="266" r:id="rId16"/>
    <p:sldId id="269" r:id="rId17"/>
    <p:sldId id="275" r:id="rId18"/>
    <p:sldId id="258" r:id="rId19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53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C8DC10-AA70-4480-8F68-450BEB7A84EB}" type="datetimeFigureOut">
              <a:rPr lang="ru-RU" smtClean="0"/>
              <a:t>25.03.2015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CC8892-4983-47E1-897B-0ADEF1364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3092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C8892-4983-47E1-897B-0ADEF1364EF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996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C8892-4983-47E1-897B-0ADEF1364EF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806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583FD8-7C38-4C16-8883-A3E0B99B9E59}" type="datetimeFigureOut">
              <a:rPr lang="ru-RU"/>
              <a:pPr>
                <a:defRPr/>
              </a:pPr>
              <a:t>25.03.2015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45ECD-800A-4DF4-8D70-471A9CBF94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409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CD5660-85CE-4460-B1DA-9226C3961B46}" type="datetimeFigureOut">
              <a:rPr lang="ru-RU"/>
              <a:pPr>
                <a:defRPr/>
              </a:pPr>
              <a:t>25.03.2015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8E96B-16EC-4734-B211-2973A92526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728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5D792-AE8D-4C86-B4F4-C71426BCF632}" type="datetimeFigureOut">
              <a:rPr lang="ru-RU"/>
              <a:pPr>
                <a:defRPr/>
              </a:pPr>
              <a:t>25.03.2015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38A9B-E47D-4115-AC19-E412CDB366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745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FCE47-1351-484C-A597-70AF19F2B612}" type="datetimeFigureOut">
              <a:rPr lang="ru-RU"/>
              <a:pPr>
                <a:defRPr/>
              </a:pPr>
              <a:t>25.03.2015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7B240-DB4E-46C4-A40A-3BC0AEC446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316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5F41C-681D-4273-98E4-D1920BB4EAE3}" type="datetimeFigureOut">
              <a:rPr lang="ru-RU"/>
              <a:pPr>
                <a:defRPr/>
              </a:pPr>
              <a:t>25.03.2015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ADA43-24EA-496F-9DD6-2B9D35AED1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906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BE32E-39AF-4F12-A72B-7F60D0ADD083}" type="datetimeFigureOut">
              <a:rPr lang="ru-RU"/>
              <a:pPr>
                <a:defRPr/>
              </a:pPr>
              <a:t>25.03.2015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110A1-5AF6-4672-87DC-1B94F7282F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795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BC405-F29F-411D-B6EB-59C2CCEAB73D}" type="datetimeFigureOut">
              <a:rPr lang="ru-RU"/>
              <a:pPr>
                <a:defRPr/>
              </a:pPr>
              <a:t>25.03.2015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58601-2D07-4DBD-982E-06B14225BA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811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21A74-1D04-4518-B5C3-10BCA4C4493B}" type="datetimeFigureOut">
              <a:rPr lang="ru-RU"/>
              <a:pPr>
                <a:defRPr/>
              </a:pPr>
              <a:t>25.03.2015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2B2B7-AC6F-4525-B1FD-DFD6618C1A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2676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84FDD8-FF77-4999-AECA-F0C4F5C72361}" type="datetimeFigureOut">
              <a:rPr lang="ru-RU"/>
              <a:pPr>
                <a:defRPr/>
              </a:pPr>
              <a:t>25.03.2015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9B260-87C9-4837-9051-418E2C505C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411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2A636-1073-41EE-9F9A-A2A26B54CF51}" type="datetimeFigureOut">
              <a:rPr lang="ru-RU"/>
              <a:pPr>
                <a:defRPr/>
              </a:pPr>
              <a:t>25.03.2015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C278D-A006-4953-B872-29FD300494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387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E716F-814B-48FB-9F38-8809EF585C4D}" type="datetimeFigureOut">
              <a:rPr lang="ru-RU"/>
              <a:pPr>
                <a:defRPr/>
              </a:pPr>
              <a:t>25.03.2015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DF27E-0E0E-49DD-AEAB-4CC788DB2F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216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74D922F-10A4-45B0-AB4D-6096E4140B14}" type="datetimeFigureOut">
              <a:rPr lang="ru-RU"/>
              <a:pPr>
                <a:defRPr/>
              </a:pPr>
              <a:t>25.03.2015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B949C28-1A12-46C1-A856-EE2DC62FA9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gif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0"/>
            <a:ext cx="12189023" cy="6858000"/>
          </a:xfrm>
          <a:prstGeom prst="rect">
            <a:avLst/>
          </a:prstGeom>
        </p:spPr>
      </p:pic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>
          <a:xfrm>
            <a:off x="150830" y="407988"/>
            <a:ext cx="5326144" cy="2852737"/>
          </a:xfrm>
        </p:spPr>
        <p:txBody>
          <a:bodyPr/>
          <a:lstStyle/>
          <a:p>
            <a:pPr algn="ctr" eaLnBrk="1" hangingPunct="1"/>
            <a:r>
              <a:rPr lang="uk-UA" altLang="ru-RU" sz="9600" b="1" dirty="0" smtClean="0">
                <a:solidFill>
                  <a:srgbClr val="002060"/>
                </a:solidFill>
              </a:rPr>
              <a:t>Франція</a:t>
            </a:r>
            <a:endParaRPr lang="ru-RU" altLang="ru-RU" sz="9600" b="1" dirty="0" smtClean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315199" y="4589463"/>
            <a:ext cx="4769963" cy="1500187"/>
          </a:xfrm>
        </p:spPr>
        <p:txBody>
          <a:bodyPr/>
          <a:lstStyle/>
          <a:p>
            <a:pPr algn="r" eaLnBrk="1" hangingPunct="1">
              <a:defRPr/>
            </a:pPr>
            <a:r>
              <a:rPr lang="uk-UA" sz="3600" i="1" dirty="0" smtClean="0">
                <a:solidFill>
                  <a:schemeClr val="bg1"/>
                </a:solidFill>
              </a:rPr>
              <a:t>Виконала учениця 10-Б</a:t>
            </a:r>
          </a:p>
          <a:p>
            <a:pPr algn="r" eaLnBrk="1" hangingPunct="1">
              <a:defRPr/>
            </a:pPr>
            <a:r>
              <a:rPr lang="uk-UA" sz="3600" i="1" dirty="0" err="1" smtClean="0">
                <a:solidFill>
                  <a:schemeClr val="bg1"/>
                </a:solidFill>
              </a:rPr>
              <a:t>Лагно</a:t>
            </a:r>
            <a:r>
              <a:rPr lang="uk-UA" sz="3600" i="1" dirty="0" smtClean="0">
                <a:solidFill>
                  <a:schemeClr val="bg1"/>
                </a:solidFill>
              </a:rPr>
              <a:t> Анна</a:t>
            </a:r>
            <a:endParaRPr lang="ru-RU" sz="36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337" y="1507807"/>
            <a:ext cx="4650377" cy="310267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320" y="1507807"/>
            <a:ext cx="4056017" cy="304201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755" y="182244"/>
            <a:ext cx="11769634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У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Франції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знаходиться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найбільша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кількість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замків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у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світі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-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всього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4969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</a:rPr>
              <a:t>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7807"/>
            <a:ext cx="3810000" cy="28575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9039"/>
            <a:ext cx="3905062" cy="26016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910" y="4259039"/>
            <a:ext cx="3912470" cy="29343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790" y="4259039"/>
            <a:ext cx="4181168" cy="291727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0405894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867" y="1195326"/>
            <a:ext cx="7117080" cy="1325563"/>
          </a:xfrm>
        </p:spPr>
        <p:txBody>
          <a:bodyPr/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На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крайньому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сході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Середземноморського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узбережжя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Франції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між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горами,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покритими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вічнозеленою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рослинністю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і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ніжно-блакитним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морем</a:t>
            </a:r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,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затиснута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неширока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смужка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землі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—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0761"/>
            <a:ext cx="6503128" cy="43137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931" y="-617637"/>
            <a:ext cx="6531429" cy="433873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6635931" y="3800761"/>
            <a:ext cx="611341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Блакитний</a:t>
            </a:r>
            <a:r>
              <a:rPr lang="ru-RU" sz="4400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берег. Краса </a:t>
            </a:r>
            <a:r>
              <a:rPr lang="ru-RU" sz="4400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пейзажів</a:t>
            </a:r>
            <a:r>
              <a:rPr lang="ru-RU" sz="4400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створили </a:t>
            </a:r>
            <a:r>
              <a:rPr lang="ru-RU" sz="4400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містам</a:t>
            </a:r>
            <a:r>
              <a:rPr lang="ru-RU" sz="4400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sz="4400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цього</a:t>
            </a:r>
            <a:r>
              <a:rPr lang="ru-RU" sz="4400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sz="4400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куточка</a:t>
            </a:r>
            <a:r>
              <a:rPr lang="ru-RU" sz="4400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sz="4400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Франції</a:t>
            </a:r>
            <a:r>
              <a:rPr lang="ru-RU" sz="4400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славу </a:t>
            </a:r>
            <a:r>
              <a:rPr lang="ru-RU" sz="4400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першокласних</a:t>
            </a:r>
            <a:r>
              <a:rPr lang="ru-RU" sz="4400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sz="4400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курортів</a:t>
            </a:r>
            <a:endParaRPr lang="ru-RU" sz="44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425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691" y="613319"/>
            <a:ext cx="11926389" cy="1325563"/>
          </a:xfrm>
        </p:spPr>
        <p:txBody>
          <a:bodyPr/>
          <a:lstStyle/>
          <a:p>
            <a:r>
              <a:rPr lang="ru-RU" dirty="0"/>
              <a:t> 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У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Франції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знаходяться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найбільш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відвідувані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у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світі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пам'ятки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: собор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Нотр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-Дам- де-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Парі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і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монастир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Мон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-Сен -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Мішель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</a:br>
            <a:r>
              <a:rPr lang="ru-RU" dirty="0">
                <a:latin typeface="Gabriola" panose="04040605051002020D02" pitchFamily="82" charset="0"/>
              </a:rPr>
              <a:t/>
            </a:r>
            <a:br>
              <a:rPr lang="ru-RU" dirty="0">
                <a:latin typeface="Gabriola" panose="04040605051002020D02" pitchFamily="82" charset="0"/>
              </a:rPr>
            </a:br>
            <a:endParaRPr lang="ru-RU" dirty="0">
              <a:latin typeface="Gabriola" panose="04040605051002020D02" pitchFamily="8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408" y="2103120"/>
            <a:ext cx="7231592" cy="4754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6100"/>
            <a:ext cx="6623957" cy="4415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1396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061"/>
            <a:ext cx="12192000" cy="812482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971" y="-92074"/>
            <a:ext cx="11996057" cy="771344"/>
          </a:xfrm>
        </p:spPr>
        <p:txBody>
          <a:bodyPr/>
          <a:lstStyle/>
          <a:p>
            <a:pPr algn="ctr"/>
            <a:r>
              <a:rPr lang="ru-RU" sz="5400" b="1" dirty="0" err="1">
                <a:solidFill>
                  <a:schemeClr val="accent6">
                    <a:lumMod val="50000"/>
                  </a:schemeClr>
                </a:solidFill>
                <a:latin typeface="Gabriola" panose="04040605051002020D02" pitchFamily="82" charset="0"/>
              </a:rPr>
              <a:t>Найкрасивіша</a:t>
            </a:r>
            <a:r>
              <a:rPr lang="ru-RU" sz="5400" b="1" dirty="0">
                <a:solidFill>
                  <a:schemeClr val="accent6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sz="5400" b="1" dirty="0" err="1">
                <a:solidFill>
                  <a:schemeClr val="accent6">
                    <a:lumMod val="50000"/>
                  </a:schemeClr>
                </a:solidFill>
                <a:latin typeface="Gabriola" panose="04040605051002020D02" pitchFamily="82" charset="0"/>
              </a:rPr>
              <a:t>вулиця</a:t>
            </a:r>
            <a:r>
              <a:rPr lang="ru-RU" sz="5400" b="1" dirty="0">
                <a:solidFill>
                  <a:schemeClr val="accent6">
                    <a:lumMod val="50000"/>
                  </a:schemeClr>
                </a:solidFill>
                <a:latin typeface="Gabriola" panose="04040605051002020D02" pitchFamily="82" charset="0"/>
              </a:rPr>
              <a:t> у </a:t>
            </a:r>
            <a:r>
              <a:rPr lang="ru-RU" sz="5400" b="1" dirty="0" err="1">
                <a:solidFill>
                  <a:schemeClr val="accent6">
                    <a:lumMod val="50000"/>
                  </a:schemeClr>
                </a:solidFill>
                <a:latin typeface="Gabriola" panose="04040605051002020D02" pitchFamily="82" charset="0"/>
              </a:rPr>
              <a:t>Франції</a:t>
            </a:r>
            <a:r>
              <a:rPr lang="ru-RU" sz="5400" b="1" dirty="0">
                <a:solidFill>
                  <a:schemeClr val="accent6">
                    <a:lumMod val="50000"/>
                  </a:schemeClr>
                </a:solidFill>
                <a:latin typeface="Gabriola" panose="04040605051002020D02" pitchFamily="82" charset="0"/>
              </a:rPr>
              <a:t> – </a:t>
            </a:r>
            <a:r>
              <a:rPr lang="ru-RU" sz="5400" b="1" dirty="0" err="1" smtClean="0">
                <a:solidFill>
                  <a:schemeClr val="accent6">
                    <a:lumMod val="50000"/>
                  </a:schemeClr>
                </a:solidFill>
                <a:latin typeface="Gabriola" panose="04040605051002020D02" pitchFamily="82" charset="0"/>
              </a:rPr>
              <a:t>Єлісейські</a:t>
            </a:r>
            <a:r>
              <a:rPr lang="ru-RU" sz="5400" b="1" dirty="0" smtClean="0">
                <a:solidFill>
                  <a:schemeClr val="accent6">
                    <a:lumMod val="50000"/>
                  </a:schemeClr>
                </a:solidFill>
                <a:latin typeface="Gabriola" panose="04040605051002020D02" pitchFamily="82" charset="0"/>
              </a:rPr>
              <a:t> поля</a:t>
            </a:r>
            <a:endParaRPr lang="ru-RU" sz="5400" b="1" dirty="0">
              <a:solidFill>
                <a:schemeClr val="accent6">
                  <a:lumMod val="50000"/>
                </a:schemeClr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748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76423" y="0"/>
            <a:ext cx="5841500" cy="1325563"/>
          </a:xfrm>
        </p:spPr>
        <p:txBody>
          <a:bodyPr/>
          <a:lstStyle/>
          <a:p>
            <a:pPr algn="ctr"/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Здавна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Франція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славиться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парфумерними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виробами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Gabriola" panose="04040605051002020D02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3354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993" y="4002948"/>
            <a:ext cx="3153253" cy="31532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44" y="1325563"/>
            <a:ext cx="4345610" cy="55662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032" y="1325563"/>
            <a:ext cx="2923174" cy="292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7083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26339" y="658201"/>
            <a:ext cx="4380523" cy="1979491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Виноградники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і сади є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майже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у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всіх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районах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Франції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.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26339" cy="27197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134" y="-304800"/>
            <a:ext cx="4489866" cy="30245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02036"/>
            <a:ext cx="5884985" cy="41773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622" y="2702036"/>
            <a:ext cx="7388378" cy="415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014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262" y="-14015"/>
            <a:ext cx="4545875" cy="34094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787582"/>
            <a:ext cx="7903028" cy="1325563"/>
          </a:xfrm>
        </p:spPr>
        <p:txBody>
          <a:bodyPr/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На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сонячному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узбережжі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Середземного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моря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дозрівають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маслини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,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апельсини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,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лимони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й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інші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фрукти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;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тут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же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розводять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багато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квітів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,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</a:b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особливо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троянд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Gabriola" panose="04040605051002020D02" pitchFamily="8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049" y="2265454"/>
            <a:ext cx="5191013" cy="3450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95636"/>
            <a:ext cx="4506686" cy="30053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870" y="3094945"/>
            <a:ext cx="3664240" cy="401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9513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846" y="0"/>
            <a:ext cx="11934092" cy="1325563"/>
          </a:xfrm>
        </p:spPr>
        <p:txBody>
          <a:bodyPr/>
          <a:lstStyle/>
          <a:p>
            <a:pPr algn="ctr"/>
            <a:r>
              <a:rPr lang="ru-RU" sz="6600" b="1" u="sng" dirty="0" err="1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Вікторина</a:t>
            </a:r>
            <a:r>
              <a:rPr lang="ru-RU" sz="6600" b="1" u="sng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"</a:t>
            </a:r>
            <a:r>
              <a:rPr lang="ru-RU" sz="6600" b="1" u="sng" dirty="0" err="1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Чи</a:t>
            </a:r>
            <a:r>
              <a:rPr lang="ru-RU" sz="6600" b="1" u="sng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sz="6600" b="1" u="sng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знаєте</a:t>
            </a:r>
            <a:r>
              <a:rPr lang="ru-RU" sz="6600" b="1" u="sng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sz="6600" b="1" u="sng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ви</a:t>
            </a:r>
            <a:r>
              <a:rPr lang="ru-RU" sz="6600" b="1" u="sng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sz="6600" b="1" u="sng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Францію</a:t>
            </a:r>
            <a:r>
              <a:rPr lang="ru-RU" sz="6600" b="1" u="sng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?"</a:t>
            </a:r>
            <a:endParaRPr lang="ru-RU" sz="6600" u="sng" dirty="0">
              <a:solidFill>
                <a:schemeClr val="accent2">
                  <a:lumMod val="50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1353" y="1243501"/>
            <a:ext cx="85876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1. </a:t>
            </a:r>
            <a:r>
              <a:rPr lang="ru-RU" sz="5400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Які</a:t>
            </a:r>
            <a:r>
              <a:rPr lang="ru-RU" sz="5400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sz="5400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кольори</a:t>
            </a:r>
            <a:r>
              <a:rPr lang="ru-RU" sz="5400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sz="5400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французького</a:t>
            </a:r>
            <a:r>
              <a:rPr lang="ru-RU" sz="5400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прапора? </a:t>
            </a:r>
            <a:endParaRPr lang="ru-RU" sz="5400" b="1" dirty="0">
              <a:solidFill>
                <a:schemeClr val="accent2">
                  <a:lumMod val="50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1353" y="2052338"/>
            <a:ext cx="123514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2</a:t>
            </a:r>
            <a:r>
              <a:rPr lang="ru-RU" sz="5400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. </a:t>
            </a:r>
            <a:r>
              <a:rPr lang="ru-RU" sz="5400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Яка протока </a:t>
            </a:r>
            <a:r>
              <a:rPr lang="ru-RU" sz="5400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розділяє</a:t>
            </a:r>
            <a:r>
              <a:rPr lang="ru-RU" sz="5400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sz="5400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Францію</a:t>
            </a:r>
            <a:r>
              <a:rPr lang="ru-RU" sz="5400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та </a:t>
            </a:r>
            <a:r>
              <a:rPr lang="ru-RU" sz="5400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Великобританію</a:t>
            </a:r>
            <a:r>
              <a:rPr lang="ru-RU" sz="5400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? </a:t>
            </a:r>
            <a:endParaRPr lang="ru-RU" sz="5400" b="1" dirty="0">
              <a:solidFill>
                <a:schemeClr val="accent2">
                  <a:lumMod val="50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1353" y="4428678"/>
            <a:ext cx="71753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5</a:t>
            </a:r>
            <a:r>
              <a:rPr lang="ru-RU" sz="5400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. </a:t>
            </a:r>
            <a:r>
              <a:rPr lang="ru-RU" sz="5400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Яка </a:t>
            </a:r>
            <a:r>
              <a:rPr lang="ru-RU" sz="5400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найдовша</a:t>
            </a:r>
            <a:r>
              <a:rPr lang="ru-RU" sz="5400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sz="5400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річка</a:t>
            </a:r>
            <a:r>
              <a:rPr lang="ru-RU" sz="5400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sz="5400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Франції</a:t>
            </a:r>
            <a:r>
              <a:rPr lang="ru-RU" sz="5400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? </a:t>
            </a:r>
            <a:endParaRPr lang="ru-RU" sz="5400" b="1" dirty="0">
              <a:solidFill>
                <a:schemeClr val="accent2">
                  <a:lumMod val="50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1353" y="3672457"/>
            <a:ext cx="58929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4. Який у Франції клімат?</a:t>
            </a:r>
            <a:endParaRPr lang="ru-RU" sz="5400" b="1" dirty="0">
              <a:solidFill>
                <a:schemeClr val="accent2">
                  <a:lumMod val="50000"/>
                </a:schemeClr>
              </a:solidFill>
              <a:latin typeface="Gabriola" panose="04040605051002020D02" pitchFamily="8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353" y="2808559"/>
            <a:ext cx="103477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5400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3</a:t>
            </a:r>
            <a:r>
              <a:rPr lang="uk-UA" sz="5400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.  Яка провідна галузь промисловості країни?</a:t>
            </a:r>
            <a:endParaRPr lang="ru-RU" sz="5400" b="1" dirty="0">
              <a:solidFill>
                <a:schemeClr val="accent2">
                  <a:lumMod val="50000"/>
                </a:schemeClr>
              </a:solidFill>
              <a:latin typeface="Gabriola" panose="04040605051002020D02" pitchFamily="8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435" y="3603938"/>
            <a:ext cx="2857500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02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Группа 92"/>
          <p:cNvGrpSpPr>
            <a:grpSpLocks/>
          </p:cNvGrpSpPr>
          <p:nvPr/>
        </p:nvGrpSpPr>
        <p:grpSpPr bwMode="auto">
          <a:xfrm>
            <a:off x="787400" y="71438"/>
            <a:ext cx="11404600" cy="4587875"/>
            <a:chOff x="162157" y="0"/>
            <a:chExt cx="11823468" cy="4751110"/>
          </a:xfrm>
        </p:grpSpPr>
        <p:sp>
          <p:nvSpPr>
            <p:cNvPr id="83" name="Прямоугольник 82"/>
            <p:cNvSpPr/>
            <p:nvPr/>
          </p:nvSpPr>
          <p:spPr>
            <a:xfrm>
              <a:off x="162157" y="4072145"/>
              <a:ext cx="697822" cy="678965"/>
            </a:xfrm>
            <a:prstGeom prst="rect">
              <a:avLst/>
            </a:prstGeom>
            <a:noFill/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grpSp>
          <p:nvGrpSpPr>
            <p:cNvPr id="3155" name="Группа 91"/>
            <p:cNvGrpSpPr>
              <a:grpSpLocks/>
            </p:cNvGrpSpPr>
            <p:nvPr/>
          </p:nvGrpSpPr>
          <p:grpSpPr bwMode="auto">
            <a:xfrm>
              <a:off x="848810" y="0"/>
              <a:ext cx="11136815" cy="4751110"/>
              <a:chOff x="848810" y="173393"/>
              <a:chExt cx="11136815" cy="4751110"/>
            </a:xfrm>
          </p:grpSpPr>
          <p:grpSp>
            <p:nvGrpSpPr>
              <p:cNvPr id="3156" name="Группа 90"/>
              <p:cNvGrpSpPr>
                <a:grpSpLocks/>
              </p:cNvGrpSpPr>
              <p:nvPr/>
            </p:nvGrpSpPr>
            <p:grpSpPr bwMode="auto">
              <a:xfrm>
                <a:off x="4338991" y="173393"/>
                <a:ext cx="7646634" cy="4751110"/>
                <a:chOff x="3035392" y="1338606"/>
                <a:chExt cx="7646634" cy="4751110"/>
              </a:xfrm>
            </p:grpSpPr>
            <p:sp>
              <p:nvSpPr>
                <p:cNvPr id="2" name="Прямоугольник 1"/>
                <p:cNvSpPr/>
                <p:nvPr/>
              </p:nvSpPr>
              <p:spPr>
                <a:xfrm>
                  <a:off x="4431256" y="1338606"/>
                  <a:ext cx="697822" cy="678964"/>
                </a:xfrm>
                <a:prstGeom prst="rect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" name="Прямоугольник 2"/>
                <p:cNvSpPr/>
                <p:nvPr/>
              </p:nvSpPr>
              <p:spPr>
                <a:xfrm>
                  <a:off x="4431256" y="2017570"/>
                  <a:ext cx="697822" cy="678965"/>
                </a:xfrm>
                <a:prstGeom prst="rect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" name="Прямоугольник 3"/>
                <p:cNvSpPr/>
                <p:nvPr/>
              </p:nvSpPr>
              <p:spPr>
                <a:xfrm>
                  <a:off x="4431256" y="2696536"/>
                  <a:ext cx="697822" cy="678964"/>
                </a:xfrm>
                <a:prstGeom prst="rect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" name="Прямоугольник 4"/>
                <p:cNvSpPr/>
                <p:nvPr/>
              </p:nvSpPr>
              <p:spPr>
                <a:xfrm>
                  <a:off x="4431256" y="3375500"/>
                  <a:ext cx="697822" cy="677321"/>
                </a:xfrm>
                <a:prstGeom prst="rect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" name="Прямоугольник 5"/>
                <p:cNvSpPr/>
                <p:nvPr/>
              </p:nvSpPr>
              <p:spPr>
                <a:xfrm>
                  <a:off x="4431256" y="4052821"/>
                  <a:ext cx="697822" cy="678965"/>
                </a:xfrm>
                <a:prstGeom prst="rect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7" name="Прямоугольник 6"/>
                <p:cNvSpPr/>
                <p:nvPr/>
              </p:nvSpPr>
              <p:spPr>
                <a:xfrm>
                  <a:off x="4431256" y="4731786"/>
                  <a:ext cx="697822" cy="678964"/>
                </a:xfrm>
                <a:prstGeom prst="rect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8" name="Прямоугольник 7"/>
                <p:cNvSpPr/>
                <p:nvPr/>
              </p:nvSpPr>
              <p:spPr>
                <a:xfrm>
                  <a:off x="3733434" y="1338606"/>
                  <a:ext cx="697822" cy="678964"/>
                </a:xfrm>
                <a:prstGeom prst="rect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9" name="Прямоугольник 8"/>
                <p:cNvSpPr/>
                <p:nvPr/>
              </p:nvSpPr>
              <p:spPr>
                <a:xfrm>
                  <a:off x="3035613" y="1338606"/>
                  <a:ext cx="697822" cy="678964"/>
                </a:xfrm>
                <a:prstGeom prst="rect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0" name="Прямоугольник 9"/>
                <p:cNvSpPr/>
                <p:nvPr/>
              </p:nvSpPr>
              <p:spPr>
                <a:xfrm>
                  <a:off x="5129078" y="1338606"/>
                  <a:ext cx="696176" cy="678964"/>
                </a:xfrm>
                <a:prstGeom prst="rect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1" name="Прямоугольник 10"/>
                <p:cNvSpPr/>
                <p:nvPr/>
              </p:nvSpPr>
              <p:spPr>
                <a:xfrm>
                  <a:off x="5825254" y="1338606"/>
                  <a:ext cx="697822" cy="678964"/>
                </a:xfrm>
                <a:prstGeom prst="rect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2" name="Прямоугольник 11"/>
                <p:cNvSpPr/>
                <p:nvPr/>
              </p:nvSpPr>
              <p:spPr>
                <a:xfrm>
                  <a:off x="6523076" y="1338606"/>
                  <a:ext cx="697822" cy="678964"/>
                </a:xfrm>
                <a:prstGeom prst="rect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3" name="Прямоугольник 12"/>
                <p:cNvSpPr/>
                <p:nvPr/>
              </p:nvSpPr>
              <p:spPr>
                <a:xfrm>
                  <a:off x="7220897" y="1338606"/>
                  <a:ext cx="697822" cy="678964"/>
                </a:xfrm>
                <a:prstGeom prst="rect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4" name="Прямоугольник 13"/>
                <p:cNvSpPr/>
                <p:nvPr/>
              </p:nvSpPr>
              <p:spPr>
                <a:xfrm>
                  <a:off x="7918719" y="1338606"/>
                  <a:ext cx="697822" cy="678964"/>
                </a:xfrm>
                <a:prstGeom prst="rect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5" name="Прямоугольник 14"/>
                <p:cNvSpPr/>
                <p:nvPr/>
              </p:nvSpPr>
              <p:spPr>
                <a:xfrm>
                  <a:off x="4431256" y="1338606"/>
                  <a:ext cx="697822" cy="678964"/>
                </a:xfrm>
                <a:prstGeom prst="rect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6" name="Прямоугольник 15"/>
                <p:cNvSpPr/>
                <p:nvPr/>
              </p:nvSpPr>
              <p:spPr>
                <a:xfrm>
                  <a:off x="4431256" y="2017570"/>
                  <a:ext cx="697822" cy="678965"/>
                </a:xfrm>
                <a:prstGeom prst="rect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7" name="Прямоугольник 16"/>
                <p:cNvSpPr/>
                <p:nvPr/>
              </p:nvSpPr>
              <p:spPr>
                <a:xfrm>
                  <a:off x="3035613" y="2017570"/>
                  <a:ext cx="697822" cy="678965"/>
                </a:xfrm>
                <a:prstGeom prst="rect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8" name="Прямоугольник 17"/>
                <p:cNvSpPr/>
                <p:nvPr/>
              </p:nvSpPr>
              <p:spPr>
                <a:xfrm>
                  <a:off x="3733434" y="2017570"/>
                  <a:ext cx="697822" cy="678965"/>
                </a:xfrm>
                <a:prstGeom prst="rect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19" name="Прямоугольник 18"/>
                <p:cNvSpPr/>
                <p:nvPr/>
              </p:nvSpPr>
              <p:spPr>
                <a:xfrm>
                  <a:off x="4431256" y="1338606"/>
                  <a:ext cx="697822" cy="678964"/>
                </a:xfrm>
                <a:prstGeom prst="rect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0" name="Прямоугольник 19"/>
                <p:cNvSpPr/>
                <p:nvPr/>
              </p:nvSpPr>
              <p:spPr>
                <a:xfrm>
                  <a:off x="4431256" y="2017570"/>
                  <a:ext cx="697822" cy="678965"/>
                </a:xfrm>
                <a:prstGeom prst="rect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1" name="Прямоугольник 20"/>
                <p:cNvSpPr/>
                <p:nvPr/>
              </p:nvSpPr>
              <p:spPr>
                <a:xfrm>
                  <a:off x="5129078" y="2017570"/>
                  <a:ext cx="696176" cy="678965"/>
                </a:xfrm>
                <a:prstGeom prst="rect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2" name="Прямоугольник 21"/>
                <p:cNvSpPr/>
                <p:nvPr/>
              </p:nvSpPr>
              <p:spPr>
                <a:xfrm>
                  <a:off x="5129078" y="2696536"/>
                  <a:ext cx="696176" cy="678964"/>
                </a:xfrm>
                <a:prstGeom prst="rect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3" name="Прямоугольник 22"/>
                <p:cNvSpPr/>
                <p:nvPr/>
              </p:nvSpPr>
              <p:spPr>
                <a:xfrm>
                  <a:off x="5825254" y="2017570"/>
                  <a:ext cx="697822" cy="678965"/>
                </a:xfrm>
                <a:prstGeom prst="rect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4" name="Прямоугольник 23"/>
                <p:cNvSpPr/>
                <p:nvPr/>
              </p:nvSpPr>
              <p:spPr>
                <a:xfrm>
                  <a:off x="5825254" y="2696536"/>
                  <a:ext cx="697822" cy="678964"/>
                </a:xfrm>
                <a:prstGeom prst="rect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5" name="Прямоугольник 24"/>
                <p:cNvSpPr/>
                <p:nvPr/>
              </p:nvSpPr>
              <p:spPr>
                <a:xfrm>
                  <a:off x="5129078" y="2017570"/>
                  <a:ext cx="696176" cy="678965"/>
                </a:xfrm>
                <a:prstGeom prst="rect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6" name="Прямоугольник 25"/>
                <p:cNvSpPr/>
                <p:nvPr/>
              </p:nvSpPr>
              <p:spPr>
                <a:xfrm>
                  <a:off x="5129078" y="2696536"/>
                  <a:ext cx="696176" cy="678964"/>
                </a:xfrm>
                <a:prstGeom prst="rect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7" name="Прямоугольник 26"/>
                <p:cNvSpPr/>
                <p:nvPr/>
              </p:nvSpPr>
              <p:spPr>
                <a:xfrm>
                  <a:off x="6523076" y="2696536"/>
                  <a:ext cx="697822" cy="678964"/>
                </a:xfrm>
                <a:prstGeom prst="rect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8" name="Прямоугольник 27"/>
                <p:cNvSpPr/>
                <p:nvPr/>
              </p:nvSpPr>
              <p:spPr>
                <a:xfrm>
                  <a:off x="7220897" y="2696536"/>
                  <a:ext cx="697822" cy="678964"/>
                </a:xfrm>
                <a:prstGeom prst="rect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29" name="Прямоугольник 28"/>
                <p:cNvSpPr/>
                <p:nvPr/>
              </p:nvSpPr>
              <p:spPr>
                <a:xfrm>
                  <a:off x="3733434" y="3375500"/>
                  <a:ext cx="697822" cy="677321"/>
                </a:xfrm>
                <a:prstGeom prst="rect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0" name="Прямоугольник 29"/>
                <p:cNvSpPr/>
                <p:nvPr/>
              </p:nvSpPr>
              <p:spPr>
                <a:xfrm>
                  <a:off x="3035613" y="3375500"/>
                  <a:ext cx="697822" cy="677321"/>
                </a:xfrm>
                <a:prstGeom prst="rect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1" name="Прямоугольник 30"/>
                <p:cNvSpPr/>
                <p:nvPr/>
              </p:nvSpPr>
              <p:spPr>
                <a:xfrm>
                  <a:off x="5129078" y="3375500"/>
                  <a:ext cx="696176" cy="677321"/>
                </a:xfrm>
                <a:prstGeom prst="rect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2" name="Прямоугольник 31"/>
                <p:cNvSpPr/>
                <p:nvPr/>
              </p:nvSpPr>
              <p:spPr>
                <a:xfrm>
                  <a:off x="5825254" y="2696536"/>
                  <a:ext cx="697822" cy="678964"/>
                </a:xfrm>
                <a:prstGeom prst="rect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3" name="Прямоугольник 32"/>
                <p:cNvSpPr/>
                <p:nvPr/>
              </p:nvSpPr>
              <p:spPr>
                <a:xfrm>
                  <a:off x="5825254" y="3375500"/>
                  <a:ext cx="697822" cy="677321"/>
                </a:xfrm>
                <a:prstGeom prst="rect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4" name="Прямоугольник 33"/>
                <p:cNvSpPr/>
                <p:nvPr/>
              </p:nvSpPr>
              <p:spPr>
                <a:xfrm>
                  <a:off x="6523076" y="2696536"/>
                  <a:ext cx="697822" cy="678964"/>
                </a:xfrm>
                <a:prstGeom prst="rect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5" name="Прямоугольник 34"/>
                <p:cNvSpPr/>
                <p:nvPr/>
              </p:nvSpPr>
              <p:spPr>
                <a:xfrm>
                  <a:off x="6523076" y="2696536"/>
                  <a:ext cx="697822" cy="678964"/>
                </a:xfrm>
                <a:prstGeom prst="rect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7" name="Прямоугольник 36"/>
                <p:cNvSpPr/>
                <p:nvPr/>
              </p:nvSpPr>
              <p:spPr>
                <a:xfrm>
                  <a:off x="5127432" y="4052821"/>
                  <a:ext cx="697822" cy="678965"/>
                </a:xfrm>
                <a:prstGeom prst="rect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8" name="Прямоугольник 37"/>
                <p:cNvSpPr/>
                <p:nvPr/>
              </p:nvSpPr>
              <p:spPr>
                <a:xfrm>
                  <a:off x="5825254" y="4052821"/>
                  <a:ext cx="697822" cy="678965"/>
                </a:xfrm>
                <a:prstGeom prst="rect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39" name="Прямоугольник 38"/>
                <p:cNvSpPr/>
                <p:nvPr/>
              </p:nvSpPr>
              <p:spPr>
                <a:xfrm>
                  <a:off x="7918719" y="4052821"/>
                  <a:ext cx="697822" cy="678965"/>
                </a:xfrm>
                <a:prstGeom prst="rect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0" name="Прямоугольник 39"/>
                <p:cNvSpPr/>
                <p:nvPr/>
              </p:nvSpPr>
              <p:spPr>
                <a:xfrm>
                  <a:off x="6521429" y="3375500"/>
                  <a:ext cx="697822" cy="677321"/>
                </a:xfrm>
                <a:prstGeom prst="rect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1" name="Прямоугольник 40"/>
                <p:cNvSpPr/>
                <p:nvPr/>
              </p:nvSpPr>
              <p:spPr>
                <a:xfrm>
                  <a:off x="6524721" y="4052821"/>
                  <a:ext cx="697822" cy="678965"/>
                </a:xfrm>
                <a:prstGeom prst="rect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2" name="Прямоугольник 41"/>
                <p:cNvSpPr/>
                <p:nvPr/>
              </p:nvSpPr>
              <p:spPr>
                <a:xfrm>
                  <a:off x="7235709" y="4052821"/>
                  <a:ext cx="696176" cy="678965"/>
                </a:xfrm>
                <a:prstGeom prst="rect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49" name="Прямоугольник 48"/>
                <p:cNvSpPr/>
                <p:nvPr/>
              </p:nvSpPr>
              <p:spPr>
                <a:xfrm>
                  <a:off x="3738372" y="4731786"/>
                  <a:ext cx="696175" cy="678964"/>
                </a:xfrm>
                <a:prstGeom prst="rect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3" name="Прямоугольник 52"/>
                <p:cNvSpPr/>
                <p:nvPr/>
              </p:nvSpPr>
              <p:spPr>
                <a:xfrm>
                  <a:off x="5124141" y="4731786"/>
                  <a:ext cx="697822" cy="678964"/>
                </a:xfrm>
                <a:prstGeom prst="rect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8" name="Прямоугольник 57"/>
                <p:cNvSpPr/>
                <p:nvPr/>
              </p:nvSpPr>
              <p:spPr>
                <a:xfrm>
                  <a:off x="5817024" y="4731786"/>
                  <a:ext cx="697822" cy="678964"/>
                </a:xfrm>
                <a:prstGeom prst="rect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59" name="Прямоугольник 58"/>
                <p:cNvSpPr/>
                <p:nvPr/>
              </p:nvSpPr>
              <p:spPr>
                <a:xfrm>
                  <a:off x="6504971" y="4731786"/>
                  <a:ext cx="697822" cy="678964"/>
                </a:xfrm>
                <a:prstGeom prst="rect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0" name="Прямоугольник 59"/>
                <p:cNvSpPr/>
                <p:nvPr/>
              </p:nvSpPr>
              <p:spPr>
                <a:xfrm>
                  <a:off x="7202793" y="4731786"/>
                  <a:ext cx="697822" cy="678964"/>
                </a:xfrm>
                <a:prstGeom prst="rect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3" name="Прямоугольник 62"/>
                <p:cNvSpPr/>
                <p:nvPr/>
              </p:nvSpPr>
              <p:spPr>
                <a:xfrm>
                  <a:off x="7880865" y="4731786"/>
                  <a:ext cx="696176" cy="678964"/>
                </a:xfrm>
                <a:prstGeom prst="rect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6" name="Прямоугольник 65"/>
                <p:cNvSpPr/>
                <p:nvPr/>
              </p:nvSpPr>
              <p:spPr>
                <a:xfrm>
                  <a:off x="8583624" y="4731786"/>
                  <a:ext cx="697822" cy="678964"/>
                </a:xfrm>
                <a:prstGeom prst="rect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7" name="Прямоугольник 66"/>
                <p:cNvSpPr/>
                <p:nvPr/>
              </p:nvSpPr>
              <p:spPr>
                <a:xfrm>
                  <a:off x="9281446" y="4731786"/>
                  <a:ext cx="697822" cy="678964"/>
                </a:xfrm>
                <a:prstGeom prst="rect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8" name="Прямоугольник 67"/>
                <p:cNvSpPr/>
                <p:nvPr/>
              </p:nvSpPr>
              <p:spPr>
                <a:xfrm>
                  <a:off x="9984204" y="4731786"/>
                  <a:ext cx="697822" cy="678964"/>
                </a:xfrm>
                <a:prstGeom prst="rect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  <p:sp>
              <p:nvSpPr>
                <p:cNvPr id="69" name="Прямоугольник 68"/>
                <p:cNvSpPr/>
                <p:nvPr/>
              </p:nvSpPr>
              <p:spPr>
                <a:xfrm>
                  <a:off x="4423028" y="5410751"/>
                  <a:ext cx="697822" cy="678965"/>
                </a:xfrm>
                <a:prstGeom prst="rect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ru-RU"/>
                </a:p>
              </p:txBody>
            </p:sp>
          </p:grpSp>
          <p:sp>
            <p:nvSpPr>
              <p:cNvPr id="81" name="Прямоугольник 80"/>
              <p:cNvSpPr/>
              <p:nvPr/>
            </p:nvSpPr>
            <p:spPr>
              <a:xfrm>
                <a:off x="1546280" y="4245538"/>
                <a:ext cx="697822" cy="678965"/>
              </a:xfrm>
              <a:prstGeom prst="rect">
                <a:avLst/>
              </a:prstGeom>
              <a:noFill/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2" name="Прямоугольник 81"/>
              <p:cNvSpPr/>
              <p:nvPr/>
            </p:nvSpPr>
            <p:spPr>
              <a:xfrm>
                <a:off x="848459" y="4245538"/>
                <a:ext cx="697822" cy="678965"/>
              </a:xfrm>
              <a:prstGeom prst="rect">
                <a:avLst/>
              </a:prstGeom>
              <a:noFill/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4" name="Прямоугольник 83"/>
              <p:cNvSpPr/>
              <p:nvPr/>
            </p:nvSpPr>
            <p:spPr>
              <a:xfrm>
                <a:off x="2244102" y="4245538"/>
                <a:ext cx="697822" cy="678965"/>
              </a:xfrm>
              <a:prstGeom prst="rect">
                <a:avLst/>
              </a:prstGeom>
              <a:noFill/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5" name="Прямоугольник 84"/>
              <p:cNvSpPr/>
              <p:nvPr/>
            </p:nvSpPr>
            <p:spPr>
              <a:xfrm>
                <a:off x="2941923" y="4245538"/>
                <a:ext cx="696175" cy="678965"/>
              </a:xfrm>
              <a:prstGeom prst="rect">
                <a:avLst/>
              </a:prstGeom>
              <a:noFill/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6" name="Прямоугольник 85"/>
              <p:cNvSpPr/>
              <p:nvPr/>
            </p:nvSpPr>
            <p:spPr>
              <a:xfrm>
                <a:off x="3638099" y="4245538"/>
                <a:ext cx="697822" cy="678965"/>
              </a:xfrm>
              <a:prstGeom prst="rect">
                <a:avLst/>
              </a:prstGeom>
              <a:noFill/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7" name="Прямоугольник 86"/>
              <p:cNvSpPr/>
              <p:nvPr/>
            </p:nvSpPr>
            <p:spPr>
              <a:xfrm>
                <a:off x="4335920" y="4245538"/>
                <a:ext cx="697822" cy="678965"/>
              </a:xfrm>
              <a:prstGeom prst="rect">
                <a:avLst/>
              </a:prstGeom>
              <a:noFill/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8" name="Прямоугольник 87"/>
              <p:cNvSpPr/>
              <p:nvPr/>
            </p:nvSpPr>
            <p:spPr>
              <a:xfrm>
                <a:off x="5033742" y="4245538"/>
                <a:ext cx="697822" cy="678965"/>
              </a:xfrm>
              <a:prstGeom prst="rect">
                <a:avLst/>
              </a:prstGeom>
              <a:noFill/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89" name="Прямоугольник 88"/>
              <p:cNvSpPr/>
              <p:nvPr/>
            </p:nvSpPr>
            <p:spPr>
              <a:xfrm>
                <a:off x="1546280" y="4245538"/>
                <a:ext cx="697822" cy="678965"/>
              </a:xfrm>
              <a:prstGeom prst="rect">
                <a:avLst/>
              </a:prstGeom>
              <a:noFill/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  <p:sp>
            <p:nvSpPr>
              <p:cNvPr id="90" name="Прямоугольник 89"/>
              <p:cNvSpPr/>
              <p:nvPr/>
            </p:nvSpPr>
            <p:spPr>
              <a:xfrm>
                <a:off x="1546280" y="4245538"/>
                <a:ext cx="697822" cy="678965"/>
              </a:xfrm>
              <a:prstGeom prst="rect">
                <a:avLst/>
              </a:prstGeom>
              <a:noFill/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ru-RU"/>
              </a:p>
            </p:txBody>
          </p:sp>
        </p:grpSp>
      </p:grpSp>
      <p:sp>
        <p:nvSpPr>
          <p:cNvPr id="94" name="Овал 93"/>
          <p:cNvSpPr/>
          <p:nvPr/>
        </p:nvSpPr>
        <p:spPr>
          <a:xfrm>
            <a:off x="3990975" y="120650"/>
            <a:ext cx="615950" cy="555625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/>
              <a:t>1.</a:t>
            </a:r>
            <a:endParaRPr lang="ru-RU" sz="2400" dirty="0"/>
          </a:p>
        </p:txBody>
      </p:sp>
      <p:sp>
        <p:nvSpPr>
          <p:cNvPr id="95" name="Овал 94"/>
          <p:cNvSpPr/>
          <p:nvPr/>
        </p:nvSpPr>
        <p:spPr>
          <a:xfrm>
            <a:off x="3990975" y="776288"/>
            <a:ext cx="615950" cy="555625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/>
              <a:t>2.</a:t>
            </a:r>
            <a:endParaRPr lang="ru-RU" sz="2400" dirty="0"/>
          </a:p>
        </p:txBody>
      </p:sp>
      <p:sp>
        <p:nvSpPr>
          <p:cNvPr id="96" name="Овал 95"/>
          <p:cNvSpPr/>
          <p:nvPr/>
        </p:nvSpPr>
        <p:spPr>
          <a:xfrm>
            <a:off x="5360988" y="1431925"/>
            <a:ext cx="615950" cy="555625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/>
              <a:t>3.</a:t>
            </a:r>
            <a:endParaRPr lang="ru-RU" sz="2400" dirty="0"/>
          </a:p>
        </p:txBody>
      </p:sp>
      <p:sp>
        <p:nvSpPr>
          <p:cNvPr id="97" name="Овал 96"/>
          <p:cNvSpPr/>
          <p:nvPr/>
        </p:nvSpPr>
        <p:spPr>
          <a:xfrm>
            <a:off x="3990975" y="2085975"/>
            <a:ext cx="615950" cy="555625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/>
              <a:t>4.</a:t>
            </a:r>
            <a:endParaRPr lang="ru-RU" sz="2400" dirty="0"/>
          </a:p>
        </p:txBody>
      </p:sp>
      <p:sp>
        <p:nvSpPr>
          <p:cNvPr id="98" name="Овал 97"/>
          <p:cNvSpPr/>
          <p:nvPr/>
        </p:nvSpPr>
        <p:spPr>
          <a:xfrm>
            <a:off x="5343525" y="2743200"/>
            <a:ext cx="615950" cy="555625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/>
              <a:t>5.</a:t>
            </a:r>
            <a:endParaRPr lang="ru-RU" sz="2400" dirty="0"/>
          </a:p>
        </p:txBody>
      </p:sp>
      <p:sp>
        <p:nvSpPr>
          <p:cNvPr id="99" name="Овал 98"/>
          <p:cNvSpPr/>
          <p:nvPr/>
        </p:nvSpPr>
        <p:spPr>
          <a:xfrm>
            <a:off x="4676775" y="3373438"/>
            <a:ext cx="614363" cy="557212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/>
              <a:t>6.</a:t>
            </a:r>
            <a:endParaRPr lang="ru-RU" sz="2400" dirty="0"/>
          </a:p>
        </p:txBody>
      </p:sp>
      <p:sp>
        <p:nvSpPr>
          <p:cNvPr id="100" name="Овал 99"/>
          <p:cNvSpPr/>
          <p:nvPr/>
        </p:nvSpPr>
        <p:spPr>
          <a:xfrm>
            <a:off x="0" y="4103688"/>
            <a:ext cx="615950" cy="555625"/>
          </a:xfrm>
          <a:prstGeom prst="ellipse">
            <a:avLst/>
          </a:prstGeom>
          <a:solidFill>
            <a:schemeClr val="accent5">
              <a:lumMod val="75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400" dirty="0"/>
              <a:t>7.</a:t>
            </a:r>
            <a:endParaRPr lang="ru-RU" sz="2400" dirty="0"/>
          </a:p>
        </p:txBody>
      </p:sp>
      <p:sp>
        <p:nvSpPr>
          <p:cNvPr id="101" name="Прямоугольная выноска 100"/>
          <p:cNvSpPr/>
          <p:nvPr/>
        </p:nvSpPr>
        <p:spPr>
          <a:xfrm>
            <a:off x="1343025" y="5172075"/>
            <a:ext cx="8002588" cy="1404938"/>
          </a:xfrm>
          <a:prstGeom prst="wedgeRectCallout">
            <a:avLst>
              <a:gd name="adj1" fmla="val 58908"/>
              <a:gd name="adj2" fmla="val -1093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dirty="0"/>
              <a:t>Питання №1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dirty="0"/>
              <a:t>Як називається вежа в столиці Франції?</a:t>
            </a:r>
            <a:endParaRPr lang="ru-RU" sz="3200" dirty="0"/>
          </a:p>
        </p:txBody>
      </p:sp>
      <p:sp>
        <p:nvSpPr>
          <p:cNvPr id="102" name="Облако 101"/>
          <p:cNvSpPr/>
          <p:nvPr/>
        </p:nvSpPr>
        <p:spPr>
          <a:xfrm>
            <a:off x="195263" y="119063"/>
            <a:ext cx="1644650" cy="657225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100" b="1" i="1" dirty="0">
                <a:solidFill>
                  <a:schemeClr val="tx1"/>
                </a:solidFill>
              </a:rPr>
              <a:t>ВІДПОВІДЬ 1</a:t>
            </a:r>
            <a:endParaRPr lang="ru-RU" sz="1100" b="1" i="1" dirty="0">
              <a:solidFill>
                <a:schemeClr val="tx1"/>
              </a:solidFill>
            </a:endParaRPr>
          </a:p>
        </p:txBody>
      </p:sp>
      <p:grpSp>
        <p:nvGrpSpPr>
          <p:cNvPr id="120" name="Группа 119"/>
          <p:cNvGrpSpPr>
            <a:grpSpLocks/>
          </p:cNvGrpSpPr>
          <p:nvPr/>
        </p:nvGrpSpPr>
        <p:grpSpPr bwMode="auto">
          <a:xfrm>
            <a:off x="4814888" y="98425"/>
            <a:ext cx="5513387" cy="615950"/>
            <a:chOff x="4814430" y="150163"/>
            <a:chExt cx="5384925" cy="454558"/>
          </a:xfrm>
        </p:grpSpPr>
        <p:sp>
          <p:nvSpPr>
            <p:cNvPr id="3146" name="TextBox 111"/>
            <p:cNvSpPr txBox="1">
              <a:spLocks noChangeArrowheads="1"/>
            </p:cNvSpPr>
            <p:nvPr/>
          </p:nvSpPr>
          <p:spPr bwMode="auto">
            <a:xfrm>
              <a:off x="4814430" y="155335"/>
              <a:ext cx="672838" cy="414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ru-RU" sz="3200" b="1"/>
                <a:t>Е</a:t>
              </a:r>
              <a:endParaRPr lang="ru-RU" altLang="ru-RU" sz="3200" b="1"/>
            </a:p>
          </p:txBody>
        </p:sp>
        <p:sp>
          <p:nvSpPr>
            <p:cNvPr id="3147" name="TextBox 112"/>
            <p:cNvSpPr txBox="1">
              <a:spLocks noChangeArrowheads="1"/>
            </p:cNvSpPr>
            <p:nvPr/>
          </p:nvSpPr>
          <p:spPr bwMode="auto">
            <a:xfrm>
              <a:off x="5482623" y="155335"/>
              <a:ext cx="672838" cy="414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ru-RU" sz="3200" b="1"/>
                <a:t>Й</a:t>
              </a:r>
              <a:endParaRPr lang="ru-RU" altLang="ru-RU" sz="3200" b="1"/>
            </a:p>
          </p:txBody>
        </p:sp>
        <p:sp>
          <p:nvSpPr>
            <p:cNvPr id="3148" name="TextBox 113"/>
            <p:cNvSpPr txBox="1">
              <a:spLocks noChangeArrowheads="1"/>
            </p:cNvSpPr>
            <p:nvPr/>
          </p:nvSpPr>
          <p:spPr bwMode="auto">
            <a:xfrm>
              <a:off x="6148600" y="165675"/>
              <a:ext cx="672838" cy="431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ru-RU" sz="3200" b="1" dirty="0">
                  <a:solidFill>
                    <a:srgbClr val="FF0000"/>
                  </a:solidFill>
                </a:rPr>
                <a:t>Ф</a:t>
              </a:r>
              <a:endParaRPr lang="ru-RU" altLang="ru-RU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3149" name="TextBox 114"/>
            <p:cNvSpPr txBox="1">
              <a:spLocks noChangeArrowheads="1"/>
            </p:cNvSpPr>
            <p:nvPr/>
          </p:nvSpPr>
          <p:spPr bwMode="auto">
            <a:xfrm>
              <a:off x="6842009" y="155335"/>
              <a:ext cx="672838" cy="414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ru-RU" sz="3200" b="1"/>
                <a:t>Е</a:t>
              </a:r>
              <a:endParaRPr lang="ru-RU" altLang="ru-RU" sz="3200" b="1"/>
            </a:p>
          </p:txBody>
        </p:sp>
        <p:sp>
          <p:nvSpPr>
            <p:cNvPr id="3150" name="TextBox 115"/>
            <p:cNvSpPr txBox="1">
              <a:spLocks noChangeArrowheads="1"/>
            </p:cNvSpPr>
            <p:nvPr/>
          </p:nvSpPr>
          <p:spPr bwMode="auto">
            <a:xfrm>
              <a:off x="7487433" y="150163"/>
              <a:ext cx="672838" cy="414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ru-RU" sz="3200" b="1"/>
                <a:t>Л</a:t>
              </a:r>
              <a:endParaRPr lang="ru-RU" altLang="ru-RU" sz="3200" b="1"/>
            </a:p>
          </p:txBody>
        </p:sp>
        <p:sp>
          <p:nvSpPr>
            <p:cNvPr id="3151" name="TextBox 116"/>
            <p:cNvSpPr txBox="1">
              <a:spLocks noChangeArrowheads="1"/>
            </p:cNvSpPr>
            <p:nvPr/>
          </p:nvSpPr>
          <p:spPr bwMode="auto">
            <a:xfrm>
              <a:off x="8139700" y="189770"/>
              <a:ext cx="672838" cy="414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ru-RU" sz="3200" b="1"/>
                <a:t>Е</a:t>
              </a:r>
              <a:endParaRPr lang="ru-RU" altLang="ru-RU" sz="3200" b="1"/>
            </a:p>
          </p:txBody>
        </p:sp>
        <p:sp>
          <p:nvSpPr>
            <p:cNvPr id="3152" name="TextBox 117"/>
            <p:cNvSpPr txBox="1">
              <a:spLocks noChangeArrowheads="1"/>
            </p:cNvSpPr>
            <p:nvPr/>
          </p:nvSpPr>
          <p:spPr bwMode="auto">
            <a:xfrm>
              <a:off x="8846837" y="189770"/>
              <a:ext cx="672838" cy="414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ru-RU" sz="3200" b="1"/>
                <a:t>В</a:t>
              </a:r>
              <a:endParaRPr lang="ru-RU" altLang="ru-RU" sz="3200" b="1"/>
            </a:p>
          </p:txBody>
        </p:sp>
        <p:sp>
          <p:nvSpPr>
            <p:cNvPr id="3153" name="TextBox 118"/>
            <p:cNvSpPr txBox="1">
              <a:spLocks noChangeArrowheads="1"/>
            </p:cNvSpPr>
            <p:nvPr/>
          </p:nvSpPr>
          <p:spPr bwMode="auto">
            <a:xfrm>
              <a:off x="9526517" y="189770"/>
              <a:ext cx="672838" cy="414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ru-RU" sz="3200" b="1"/>
                <a:t>А</a:t>
              </a:r>
              <a:endParaRPr lang="ru-RU" altLang="ru-RU" sz="3200" b="1"/>
            </a:p>
          </p:txBody>
        </p:sp>
      </p:grpSp>
      <p:sp>
        <p:nvSpPr>
          <p:cNvPr id="127" name="Прямоугольная выноска 126"/>
          <p:cNvSpPr/>
          <p:nvPr/>
        </p:nvSpPr>
        <p:spPr>
          <a:xfrm>
            <a:off x="1746250" y="5040313"/>
            <a:ext cx="9094788" cy="1536700"/>
          </a:xfrm>
          <a:prstGeom prst="wedgeRectCallout">
            <a:avLst>
              <a:gd name="adj1" fmla="val 51228"/>
              <a:gd name="adj2" fmla="val -1000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i="1" dirty="0"/>
              <a:t>Питання №2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4000" b="1" i="1" dirty="0"/>
              <a:t>Столиця Франції</a:t>
            </a:r>
            <a:endParaRPr lang="ru-RU" sz="4000" b="1" i="1" dirty="0"/>
          </a:p>
        </p:txBody>
      </p:sp>
      <p:grpSp>
        <p:nvGrpSpPr>
          <p:cNvPr id="133" name="Группа 132"/>
          <p:cNvGrpSpPr>
            <a:grpSpLocks/>
          </p:cNvGrpSpPr>
          <p:nvPr/>
        </p:nvGrpSpPr>
        <p:grpSpPr bwMode="auto">
          <a:xfrm>
            <a:off x="4814888" y="842963"/>
            <a:ext cx="3360737" cy="620712"/>
            <a:chOff x="4814430" y="843128"/>
            <a:chExt cx="3361980" cy="620247"/>
          </a:xfrm>
        </p:grpSpPr>
        <p:sp>
          <p:nvSpPr>
            <p:cNvPr id="3141" name="TextBox 127"/>
            <p:cNvSpPr txBox="1">
              <a:spLocks noChangeArrowheads="1"/>
            </p:cNvSpPr>
            <p:nvPr/>
          </p:nvSpPr>
          <p:spPr bwMode="auto">
            <a:xfrm>
              <a:off x="4814430" y="852771"/>
              <a:ext cx="67283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ru-RU" sz="3200" b="1"/>
                <a:t>П</a:t>
              </a:r>
              <a:endParaRPr lang="ru-RU" altLang="ru-RU" sz="3200" b="1"/>
            </a:p>
          </p:txBody>
        </p:sp>
        <p:sp>
          <p:nvSpPr>
            <p:cNvPr id="3142" name="TextBox 128"/>
            <p:cNvSpPr txBox="1">
              <a:spLocks noChangeArrowheads="1"/>
            </p:cNvSpPr>
            <p:nvPr/>
          </p:nvSpPr>
          <p:spPr bwMode="auto">
            <a:xfrm>
              <a:off x="5482623" y="864101"/>
              <a:ext cx="67283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ru-RU" sz="3200" b="1"/>
                <a:t>А</a:t>
              </a:r>
              <a:endParaRPr lang="ru-RU" altLang="ru-RU" sz="3200" b="1"/>
            </a:p>
          </p:txBody>
        </p:sp>
        <p:sp>
          <p:nvSpPr>
            <p:cNvPr id="3143" name="TextBox 129"/>
            <p:cNvSpPr txBox="1">
              <a:spLocks noChangeArrowheads="1"/>
            </p:cNvSpPr>
            <p:nvPr/>
          </p:nvSpPr>
          <p:spPr bwMode="auto">
            <a:xfrm>
              <a:off x="6150679" y="869265"/>
              <a:ext cx="67283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ru-RU" sz="3200" b="1">
                  <a:solidFill>
                    <a:srgbClr val="FF0000"/>
                  </a:solidFill>
                </a:rPr>
                <a:t>Р</a:t>
              </a:r>
              <a:endParaRPr lang="ru-RU" altLang="ru-RU" sz="3200" b="1">
                <a:solidFill>
                  <a:srgbClr val="FF0000"/>
                </a:solidFill>
              </a:endParaRPr>
            </a:p>
          </p:txBody>
        </p:sp>
        <p:sp>
          <p:nvSpPr>
            <p:cNvPr id="3144" name="TextBox 130"/>
            <p:cNvSpPr txBox="1">
              <a:spLocks noChangeArrowheads="1"/>
            </p:cNvSpPr>
            <p:nvPr/>
          </p:nvSpPr>
          <p:spPr bwMode="auto">
            <a:xfrm>
              <a:off x="6846778" y="878600"/>
              <a:ext cx="67283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ru-RU" sz="3200" b="1"/>
                <a:t>И</a:t>
              </a:r>
              <a:endParaRPr lang="ru-RU" altLang="ru-RU" sz="3200" b="1"/>
            </a:p>
          </p:txBody>
        </p:sp>
        <p:sp>
          <p:nvSpPr>
            <p:cNvPr id="3145" name="TextBox 131"/>
            <p:cNvSpPr txBox="1">
              <a:spLocks noChangeArrowheads="1"/>
            </p:cNvSpPr>
            <p:nvPr/>
          </p:nvSpPr>
          <p:spPr bwMode="auto">
            <a:xfrm>
              <a:off x="7503572" y="843128"/>
              <a:ext cx="672838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ru-RU" sz="3200" b="1"/>
                <a:t>Ж</a:t>
              </a:r>
              <a:endParaRPr lang="ru-RU" altLang="ru-RU" sz="3200" b="1"/>
            </a:p>
          </p:txBody>
        </p:sp>
      </p:grpSp>
      <p:sp>
        <p:nvSpPr>
          <p:cNvPr id="134" name="Облако 133"/>
          <p:cNvSpPr/>
          <p:nvPr/>
        </p:nvSpPr>
        <p:spPr>
          <a:xfrm>
            <a:off x="200025" y="842963"/>
            <a:ext cx="1531938" cy="655637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100" b="1" i="1" dirty="0">
                <a:solidFill>
                  <a:schemeClr val="tx1"/>
                </a:solidFill>
              </a:rPr>
              <a:t>ВІДПОВІДЬ 2</a:t>
            </a:r>
            <a:endParaRPr lang="ru-RU" sz="1100" b="1" i="1" dirty="0">
              <a:solidFill>
                <a:schemeClr val="tx1"/>
              </a:solidFill>
            </a:endParaRPr>
          </a:p>
        </p:txBody>
      </p:sp>
      <p:sp>
        <p:nvSpPr>
          <p:cNvPr id="135" name="Облако 134"/>
          <p:cNvSpPr/>
          <p:nvPr/>
        </p:nvSpPr>
        <p:spPr>
          <a:xfrm>
            <a:off x="195263" y="1565275"/>
            <a:ext cx="1533525" cy="655638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100" b="1" i="1" dirty="0">
                <a:solidFill>
                  <a:schemeClr val="tx1"/>
                </a:solidFill>
              </a:rPr>
              <a:t>ВІДПОВІДЬ 3</a:t>
            </a:r>
            <a:endParaRPr lang="ru-RU" sz="1100" b="1" i="1" dirty="0">
              <a:solidFill>
                <a:schemeClr val="tx1"/>
              </a:solidFill>
            </a:endParaRPr>
          </a:p>
        </p:txBody>
      </p:sp>
      <p:sp>
        <p:nvSpPr>
          <p:cNvPr id="136" name="Облако 135"/>
          <p:cNvSpPr/>
          <p:nvPr/>
        </p:nvSpPr>
        <p:spPr>
          <a:xfrm>
            <a:off x="195263" y="2328863"/>
            <a:ext cx="1533525" cy="655637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100" b="1" i="1" dirty="0">
                <a:solidFill>
                  <a:schemeClr val="tx1"/>
                </a:solidFill>
              </a:rPr>
              <a:t>ВІДПОВІДЬ 4</a:t>
            </a:r>
            <a:endParaRPr lang="ru-RU" sz="1100" b="1" i="1" dirty="0">
              <a:solidFill>
                <a:schemeClr val="tx1"/>
              </a:solidFill>
            </a:endParaRPr>
          </a:p>
        </p:txBody>
      </p:sp>
      <p:sp>
        <p:nvSpPr>
          <p:cNvPr id="137" name="Облако 136"/>
          <p:cNvSpPr/>
          <p:nvPr/>
        </p:nvSpPr>
        <p:spPr>
          <a:xfrm>
            <a:off x="2066925" y="100013"/>
            <a:ext cx="1531938" cy="655637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100" b="1" i="1" dirty="0">
                <a:solidFill>
                  <a:schemeClr val="tx1"/>
                </a:solidFill>
              </a:rPr>
              <a:t>ВІДПОВІДЬ 5</a:t>
            </a:r>
            <a:endParaRPr lang="ru-RU" sz="1100" b="1" i="1" dirty="0">
              <a:solidFill>
                <a:schemeClr val="tx1"/>
              </a:solidFill>
            </a:endParaRPr>
          </a:p>
        </p:txBody>
      </p:sp>
      <p:sp>
        <p:nvSpPr>
          <p:cNvPr id="138" name="Облако 137"/>
          <p:cNvSpPr/>
          <p:nvPr/>
        </p:nvSpPr>
        <p:spPr>
          <a:xfrm>
            <a:off x="2108200" y="852488"/>
            <a:ext cx="1531938" cy="655637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100" b="1" i="1" dirty="0">
                <a:solidFill>
                  <a:schemeClr val="tx1"/>
                </a:solidFill>
              </a:rPr>
              <a:t>ВІДПОВІДЬ 6</a:t>
            </a:r>
            <a:endParaRPr lang="ru-RU" sz="1100" b="1" i="1" dirty="0">
              <a:solidFill>
                <a:schemeClr val="tx1"/>
              </a:solidFill>
            </a:endParaRPr>
          </a:p>
        </p:txBody>
      </p:sp>
      <p:sp>
        <p:nvSpPr>
          <p:cNvPr id="139" name="Облако 138"/>
          <p:cNvSpPr/>
          <p:nvPr/>
        </p:nvSpPr>
        <p:spPr>
          <a:xfrm>
            <a:off x="2108200" y="1600200"/>
            <a:ext cx="1531938" cy="654050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1100" b="1" i="1" dirty="0">
                <a:solidFill>
                  <a:schemeClr val="tx1"/>
                </a:solidFill>
              </a:rPr>
              <a:t>ВІДПОВІДЬ 7</a:t>
            </a:r>
            <a:endParaRPr lang="ru-RU" sz="1100" b="1" i="1" dirty="0">
              <a:solidFill>
                <a:schemeClr val="tx1"/>
              </a:solidFill>
            </a:endParaRPr>
          </a:p>
        </p:txBody>
      </p:sp>
      <p:sp>
        <p:nvSpPr>
          <p:cNvPr id="140" name="Прямоугольная выноска 139"/>
          <p:cNvSpPr/>
          <p:nvPr/>
        </p:nvSpPr>
        <p:spPr>
          <a:xfrm>
            <a:off x="2066925" y="5040313"/>
            <a:ext cx="8999538" cy="1536700"/>
          </a:xfrm>
          <a:prstGeom prst="wedgeRectCallout">
            <a:avLst>
              <a:gd name="adj1" fmla="val 48463"/>
              <a:gd name="adj2" fmla="val -1076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i="1" dirty="0"/>
              <a:t>Питання №3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 err="1"/>
              <a:t>Найвища</a:t>
            </a:r>
            <a:r>
              <a:rPr lang="ru-RU" sz="3200" b="1" i="1" dirty="0"/>
              <a:t> </a:t>
            </a:r>
            <a:r>
              <a:rPr lang="ru-RU" sz="3200" b="1" i="1" dirty="0" err="1"/>
              <a:t>гірська</a:t>
            </a:r>
            <a:r>
              <a:rPr lang="ru-RU" sz="3200" b="1" i="1" dirty="0"/>
              <a:t> система </a:t>
            </a:r>
            <a:r>
              <a:rPr lang="ru-RU" sz="3200" b="1" i="1" dirty="0" err="1"/>
              <a:t>Європи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grpSp>
        <p:nvGrpSpPr>
          <p:cNvPr id="146" name="Группа 145"/>
          <p:cNvGrpSpPr>
            <a:grpSpLocks/>
          </p:cNvGrpSpPr>
          <p:nvPr/>
        </p:nvGrpSpPr>
        <p:grpSpPr bwMode="auto">
          <a:xfrm>
            <a:off x="6165850" y="1479550"/>
            <a:ext cx="3311525" cy="603250"/>
            <a:chOff x="6165855" y="1478936"/>
            <a:chExt cx="3311869" cy="604582"/>
          </a:xfrm>
        </p:grpSpPr>
        <p:sp>
          <p:nvSpPr>
            <p:cNvPr id="3136" name="TextBox 140"/>
            <p:cNvSpPr txBox="1">
              <a:spLocks noChangeArrowheads="1"/>
            </p:cNvSpPr>
            <p:nvPr/>
          </p:nvSpPr>
          <p:spPr bwMode="auto">
            <a:xfrm>
              <a:off x="6165855" y="1478936"/>
              <a:ext cx="63601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ru-RU" sz="3200" b="1">
                  <a:solidFill>
                    <a:srgbClr val="FF0000"/>
                  </a:solidFill>
                </a:rPr>
                <a:t>А</a:t>
              </a:r>
              <a:endParaRPr lang="ru-RU" altLang="ru-RU" sz="3200" b="1">
                <a:solidFill>
                  <a:srgbClr val="FF0000"/>
                </a:solidFill>
              </a:endParaRPr>
            </a:p>
          </p:txBody>
        </p:sp>
        <p:sp>
          <p:nvSpPr>
            <p:cNvPr id="3137" name="TextBox 141"/>
            <p:cNvSpPr txBox="1">
              <a:spLocks noChangeArrowheads="1"/>
            </p:cNvSpPr>
            <p:nvPr/>
          </p:nvSpPr>
          <p:spPr bwMode="auto">
            <a:xfrm>
              <a:off x="6812257" y="1489520"/>
              <a:ext cx="63601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ru-RU" sz="3200" b="1"/>
                <a:t>Л</a:t>
              </a:r>
              <a:endParaRPr lang="ru-RU" altLang="ru-RU" sz="3200" b="1"/>
            </a:p>
          </p:txBody>
        </p:sp>
        <p:sp>
          <p:nvSpPr>
            <p:cNvPr id="3138" name="TextBox 142"/>
            <p:cNvSpPr txBox="1">
              <a:spLocks noChangeArrowheads="1"/>
            </p:cNvSpPr>
            <p:nvPr/>
          </p:nvSpPr>
          <p:spPr bwMode="auto">
            <a:xfrm>
              <a:off x="7494507" y="1489300"/>
              <a:ext cx="63601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ru-RU" sz="3200" b="1"/>
                <a:t>Ь</a:t>
              </a:r>
              <a:endParaRPr lang="ru-RU" altLang="ru-RU" sz="3200" b="1"/>
            </a:p>
          </p:txBody>
        </p:sp>
        <p:sp>
          <p:nvSpPr>
            <p:cNvPr id="3139" name="TextBox 143"/>
            <p:cNvSpPr txBox="1">
              <a:spLocks noChangeArrowheads="1"/>
            </p:cNvSpPr>
            <p:nvPr/>
          </p:nvSpPr>
          <p:spPr bwMode="auto">
            <a:xfrm>
              <a:off x="8197643" y="1489300"/>
              <a:ext cx="63601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ru-RU" sz="3200" b="1"/>
                <a:t>П</a:t>
              </a:r>
              <a:endParaRPr lang="ru-RU" altLang="ru-RU" sz="3200" b="1"/>
            </a:p>
          </p:txBody>
        </p:sp>
        <p:sp>
          <p:nvSpPr>
            <p:cNvPr id="3140" name="TextBox 144"/>
            <p:cNvSpPr txBox="1">
              <a:spLocks noChangeArrowheads="1"/>
            </p:cNvSpPr>
            <p:nvPr/>
          </p:nvSpPr>
          <p:spPr bwMode="auto">
            <a:xfrm>
              <a:off x="8841713" y="1498743"/>
              <a:ext cx="636011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ru-RU" sz="3200" b="1"/>
                <a:t>И</a:t>
              </a:r>
              <a:endParaRPr lang="ru-RU" altLang="ru-RU" sz="3200" b="1"/>
            </a:p>
          </p:txBody>
        </p:sp>
      </p:grpSp>
      <p:sp>
        <p:nvSpPr>
          <p:cNvPr id="2048" name="Скругленная прямоугольная выноска 2047"/>
          <p:cNvSpPr/>
          <p:nvPr/>
        </p:nvSpPr>
        <p:spPr>
          <a:xfrm>
            <a:off x="1449388" y="5040313"/>
            <a:ext cx="9617075" cy="1463675"/>
          </a:xfrm>
          <a:prstGeom prst="wedgeRoundRectCallout">
            <a:avLst>
              <a:gd name="adj1" fmla="val 48174"/>
              <a:gd name="adj2" fmla="val -10618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4000" b="1" i="1" dirty="0" err="1"/>
              <a:t>Питання</a:t>
            </a:r>
            <a:r>
              <a:rPr lang="ru-RU" sz="4000" b="1" i="1" dirty="0"/>
              <a:t> №4</a:t>
            </a:r>
          </a:p>
          <a:p>
            <a:pPr algn="ctr">
              <a:defRPr/>
            </a:pPr>
            <a:r>
              <a:rPr lang="uk-UA" sz="4000" b="1" i="1" dirty="0"/>
              <a:t>Коко …</a:t>
            </a:r>
            <a:endParaRPr lang="ru-RU" sz="4000" b="1" i="1" dirty="0"/>
          </a:p>
          <a:p>
            <a:pPr algn="ctr">
              <a:defRPr/>
            </a:pPr>
            <a:endParaRPr lang="ru-RU" dirty="0"/>
          </a:p>
        </p:txBody>
      </p:sp>
      <p:sp>
        <p:nvSpPr>
          <p:cNvPr id="3096" name="TextBox 2048"/>
          <p:cNvSpPr txBox="1">
            <a:spLocks noChangeArrowheads="1"/>
          </p:cNvSpPr>
          <p:nvPr/>
        </p:nvSpPr>
        <p:spPr bwMode="auto">
          <a:xfrm>
            <a:off x="6297613" y="6070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grpSp>
        <p:nvGrpSpPr>
          <p:cNvPr id="2052" name="Группа 2051"/>
          <p:cNvGrpSpPr>
            <a:grpSpLocks/>
          </p:cNvGrpSpPr>
          <p:nvPr/>
        </p:nvGrpSpPr>
        <p:grpSpPr bwMode="auto">
          <a:xfrm>
            <a:off x="4876800" y="2073275"/>
            <a:ext cx="3921125" cy="630238"/>
            <a:chOff x="4877220" y="2073378"/>
            <a:chExt cx="3920321" cy="394732"/>
          </a:xfrm>
        </p:grpSpPr>
        <p:sp>
          <p:nvSpPr>
            <p:cNvPr id="3130" name="TextBox 2050"/>
            <p:cNvSpPr txBox="1">
              <a:spLocks noChangeArrowheads="1"/>
            </p:cNvSpPr>
            <p:nvPr/>
          </p:nvSpPr>
          <p:spPr bwMode="auto">
            <a:xfrm>
              <a:off x="4877220" y="2073378"/>
              <a:ext cx="59531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ru-RU" sz="3200" b="1"/>
                <a:t>Ш</a:t>
              </a:r>
              <a:endParaRPr lang="ru-RU" altLang="ru-RU" sz="3200" b="1"/>
            </a:p>
          </p:txBody>
        </p:sp>
        <p:sp>
          <p:nvSpPr>
            <p:cNvPr id="3131" name="TextBox 105"/>
            <p:cNvSpPr txBox="1">
              <a:spLocks noChangeArrowheads="1"/>
            </p:cNvSpPr>
            <p:nvPr/>
          </p:nvSpPr>
          <p:spPr bwMode="auto">
            <a:xfrm>
              <a:off x="5534488" y="2073378"/>
              <a:ext cx="59531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ru-RU" sz="3200" b="1"/>
                <a:t>А</a:t>
              </a:r>
              <a:endParaRPr lang="ru-RU" altLang="ru-RU" sz="3200" b="1"/>
            </a:p>
          </p:txBody>
        </p:sp>
        <p:sp>
          <p:nvSpPr>
            <p:cNvPr id="3132" name="TextBox 106"/>
            <p:cNvSpPr txBox="1">
              <a:spLocks noChangeArrowheads="1"/>
            </p:cNvSpPr>
            <p:nvPr/>
          </p:nvSpPr>
          <p:spPr bwMode="auto">
            <a:xfrm>
              <a:off x="6216648" y="2082082"/>
              <a:ext cx="59531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ru-RU" sz="3200" b="1">
                  <a:solidFill>
                    <a:srgbClr val="FF0000"/>
                  </a:solidFill>
                </a:rPr>
                <a:t>Н</a:t>
              </a:r>
              <a:endParaRPr lang="ru-RU" altLang="ru-RU" sz="3200" b="1">
                <a:solidFill>
                  <a:srgbClr val="FF0000"/>
                </a:solidFill>
              </a:endParaRPr>
            </a:p>
          </p:txBody>
        </p:sp>
        <p:sp>
          <p:nvSpPr>
            <p:cNvPr id="3133" name="TextBox 107"/>
            <p:cNvSpPr txBox="1">
              <a:spLocks noChangeArrowheads="1"/>
            </p:cNvSpPr>
            <p:nvPr/>
          </p:nvSpPr>
          <p:spPr bwMode="auto">
            <a:xfrm>
              <a:off x="6873873" y="2081264"/>
              <a:ext cx="59531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ru-RU" sz="3200" b="1"/>
                <a:t>Е</a:t>
              </a:r>
              <a:endParaRPr lang="ru-RU" altLang="ru-RU" sz="3200" b="1"/>
            </a:p>
          </p:txBody>
        </p:sp>
        <p:sp>
          <p:nvSpPr>
            <p:cNvPr id="3134" name="TextBox 108"/>
            <p:cNvSpPr txBox="1">
              <a:spLocks noChangeArrowheads="1"/>
            </p:cNvSpPr>
            <p:nvPr/>
          </p:nvSpPr>
          <p:spPr bwMode="auto">
            <a:xfrm>
              <a:off x="7540151" y="2090588"/>
              <a:ext cx="59531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ru-RU" sz="3200" b="1"/>
                <a:t>Л</a:t>
              </a:r>
              <a:endParaRPr lang="ru-RU" altLang="ru-RU" sz="3200" b="1"/>
            </a:p>
          </p:txBody>
        </p:sp>
        <p:sp>
          <p:nvSpPr>
            <p:cNvPr id="3135" name="TextBox 109"/>
            <p:cNvSpPr txBox="1">
              <a:spLocks noChangeArrowheads="1"/>
            </p:cNvSpPr>
            <p:nvPr/>
          </p:nvSpPr>
          <p:spPr bwMode="auto">
            <a:xfrm>
              <a:off x="8202225" y="2098778"/>
              <a:ext cx="59531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ru-RU" sz="3200" b="1"/>
                <a:t>Ь</a:t>
              </a:r>
              <a:endParaRPr lang="ru-RU" altLang="ru-RU" sz="3200" b="1"/>
            </a:p>
          </p:txBody>
        </p:sp>
      </p:grpSp>
      <p:sp>
        <p:nvSpPr>
          <p:cNvPr id="2053" name="Скругленная прямоугольная выноска 2052"/>
          <p:cNvSpPr/>
          <p:nvPr/>
        </p:nvSpPr>
        <p:spPr>
          <a:xfrm>
            <a:off x="914400" y="5040313"/>
            <a:ext cx="10456863" cy="1536700"/>
          </a:xfrm>
          <a:prstGeom prst="wedgeRoundRectCallout">
            <a:avLst>
              <a:gd name="adj1" fmla="val 46880"/>
              <a:gd name="adj2" fmla="val -10838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4400" b="1" i="1" dirty="0"/>
              <a:t>Питання №5</a:t>
            </a:r>
          </a:p>
          <a:p>
            <a:pPr algn="ctr">
              <a:defRPr/>
            </a:pPr>
            <a:r>
              <a:rPr lang="uk-UA" sz="4400" b="1" i="1" dirty="0"/>
              <a:t>Французький делікатесний сир з …</a:t>
            </a:r>
            <a:endParaRPr lang="ru-RU" sz="4400" b="1" i="1" dirty="0"/>
          </a:p>
        </p:txBody>
      </p:sp>
      <p:grpSp>
        <p:nvGrpSpPr>
          <p:cNvPr id="2057" name="Группа 2056"/>
          <p:cNvGrpSpPr>
            <a:grpSpLocks/>
          </p:cNvGrpSpPr>
          <p:nvPr/>
        </p:nvGrpSpPr>
        <p:grpSpPr bwMode="auto">
          <a:xfrm>
            <a:off x="6156325" y="2719388"/>
            <a:ext cx="4035425" cy="646112"/>
            <a:chOff x="6156801" y="2719675"/>
            <a:chExt cx="4034948" cy="394525"/>
          </a:xfrm>
        </p:grpSpPr>
        <p:sp>
          <p:nvSpPr>
            <p:cNvPr id="3124" name="TextBox 2055"/>
            <p:cNvSpPr txBox="1">
              <a:spLocks noChangeArrowheads="1"/>
            </p:cNvSpPr>
            <p:nvPr/>
          </p:nvSpPr>
          <p:spPr bwMode="auto">
            <a:xfrm>
              <a:off x="6156801" y="2744868"/>
              <a:ext cx="64452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ru-RU" sz="3200" b="1" dirty="0">
                  <a:solidFill>
                    <a:srgbClr val="FF0000"/>
                  </a:solidFill>
                </a:rPr>
                <a:t>Ц</a:t>
              </a:r>
              <a:endParaRPr lang="ru-RU" altLang="ru-RU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3125" name="TextBox 122"/>
            <p:cNvSpPr txBox="1">
              <a:spLocks noChangeArrowheads="1"/>
            </p:cNvSpPr>
            <p:nvPr/>
          </p:nvSpPr>
          <p:spPr bwMode="auto">
            <a:xfrm>
              <a:off x="8207375" y="2730937"/>
              <a:ext cx="64452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ru-RU" sz="3200" b="1"/>
                <a:t>Л</a:t>
              </a:r>
              <a:endParaRPr lang="ru-RU" altLang="ru-RU" sz="3200" b="1"/>
            </a:p>
          </p:txBody>
        </p:sp>
        <p:sp>
          <p:nvSpPr>
            <p:cNvPr id="3126" name="TextBox 123"/>
            <p:cNvSpPr txBox="1">
              <a:spLocks noChangeArrowheads="1"/>
            </p:cNvSpPr>
            <p:nvPr/>
          </p:nvSpPr>
          <p:spPr bwMode="auto">
            <a:xfrm>
              <a:off x="8888412" y="2744867"/>
              <a:ext cx="64452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ru-RU" sz="3200" b="1"/>
                <a:t>Л</a:t>
              </a:r>
              <a:endParaRPr lang="ru-RU" altLang="ru-RU" sz="3200" b="1"/>
            </a:p>
          </p:txBody>
        </p:sp>
        <p:sp>
          <p:nvSpPr>
            <p:cNvPr id="3127" name="TextBox 124"/>
            <p:cNvSpPr txBox="1">
              <a:spLocks noChangeArrowheads="1"/>
            </p:cNvSpPr>
            <p:nvPr/>
          </p:nvSpPr>
          <p:spPr bwMode="auto">
            <a:xfrm>
              <a:off x="9547225" y="2730947"/>
              <a:ext cx="64452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ru-RU" sz="3200" b="1"/>
                <a:t>Ю</a:t>
              </a:r>
              <a:endParaRPr lang="ru-RU" altLang="ru-RU" sz="3200" b="1"/>
            </a:p>
          </p:txBody>
        </p:sp>
        <p:sp>
          <p:nvSpPr>
            <p:cNvPr id="3128" name="TextBox 125"/>
            <p:cNvSpPr txBox="1">
              <a:spLocks noChangeArrowheads="1"/>
            </p:cNvSpPr>
            <p:nvPr/>
          </p:nvSpPr>
          <p:spPr bwMode="auto">
            <a:xfrm>
              <a:off x="6858796" y="2719675"/>
              <a:ext cx="64452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ru-RU" sz="3200" b="1"/>
                <a:t>В</a:t>
              </a:r>
              <a:endParaRPr lang="ru-RU" altLang="ru-RU" sz="3200" b="1"/>
            </a:p>
          </p:txBody>
        </p:sp>
        <p:sp>
          <p:nvSpPr>
            <p:cNvPr id="3129" name="TextBox 127"/>
            <p:cNvSpPr txBox="1">
              <a:spLocks noChangeArrowheads="1"/>
            </p:cNvSpPr>
            <p:nvPr/>
          </p:nvSpPr>
          <p:spPr bwMode="auto">
            <a:xfrm>
              <a:off x="7513638" y="2719675"/>
              <a:ext cx="64452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ru-RU" sz="3200" b="1"/>
                <a:t>І</a:t>
              </a:r>
              <a:endParaRPr lang="ru-RU" altLang="ru-RU" sz="3200" b="1"/>
            </a:p>
          </p:txBody>
        </p:sp>
      </p:grpSp>
      <p:sp>
        <p:nvSpPr>
          <p:cNvPr id="2058" name="Прямоугольная выноска 2057"/>
          <p:cNvSpPr/>
          <p:nvPr/>
        </p:nvSpPr>
        <p:spPr>
          <a:xfrm>
            <a:off x="914400" y="5040313"/>
            <a:ext cx="10456863" cy="1536700"/>
          </a:xfrm>
          <a:prstGeom prst="wedgeRectCallout">
            <a:avLst>
              <a:gd name="adj1" fmla="val 47777"/>
              <a:gd name="adj2" fmla="val -1083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3200" b="1" i="1" dirty="0"/>
              <a:t>Питання №6</a:t>
            </a:r>
          </a:p>
          <a:p>
            <a:pPr algn="ctr">
              <a:defRPr/>
            </a:pPr>
            <a:r>
              <a:rPr lang="uk-UA" sz="3200" b="1" i="1" dirty="0"/>
              <a:t>Популярний і високоприбутковий парк розваг, світ мультфільмів і казок </a:t>
            </a:r>
            <a:endParaRPr lang="ru-RU" sz="3200" b="1" i="1" dirty="0"/>
          </a:p>
        </p:txBody>
      </p:sp>
      <p:grpSp>
        <p:nvGrpSpPr>
          <p:cNvPr id="2060" name="Группа 2059"/>
          <p:cNvGrpSpPr>
            <a:grpSpLocks/>
          </p:cNvGrpSpPr>
          <p:nvPr/>
        </p:nvGrpSpPr>
        <p:grpSpPr bwMode="auto">
          <a:xfrm>
            <a:off x="5548313" y="3382963"/>
            <a:ext cx="6689725" cy="684212"/>
            <a:chOff x="5549106" y="3383511"/>
            <a:chExt cx="6688138" cy="409863"/>
          </a:xfrm>
        </p:grpSpPr>
        <p:sp>
          <p:nvSpPr>
            <p:cNvPr id="3114" name="TextBox 2058"/>
            <p:cNvSpPr txBox="1">
              <a:spLocks noChangeArrowheads="1"/>
            </p:cNvSpPr>
            <p:nvPr/>
          </p:nvSpPr>
          <p:spPr bwMode="auto">
            <a:xfrm>
              <a:off x="5549106" y="3430587"/>
              <a:ext cx="611188" cy="350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ru-RU" sz="3200" b="1"/>
                <a:t>Д</a:t>
              </a:r>
              <a:endParaRPr lang="ru-RU" altLang="ru-RU" sz="3200" b="1"/>
            </a:p>
          </p:txBody>
        </p:sp>
        <p:sp>
          <p:nvSpPr>
            <p:cNvPr id="3115" name="TextBox 130"/>
            <p:cNvSpPr txBox="1">
              <a:spLocks noChangeArrowheads="1"/>
            </p:cNvSpPr>
            <p:nvPr/>
          </p:nvSpPr>
          <p:spPr bwMode="auto">
            <a:xfrm>
              <a:off x="6215856" y="3442494"/>
              <a:ext cx="611188" cy="350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ru-RU" sz="3200" b="1">
                  <a:solidFill>
                    <a:srgbClr val="FF0000"/>
                  </a:solidFill>
                </a:rPr>
                <a:t>І</a:t>
              </a:r>
              <a:endParaRPr lang="ru-RU" altLang="ru-RU" sz="3200" b="1">
                <a:solidFill>
                  <a:srgbClr val="FF0000"/>
                </a:solidFill>
              </a:endParaRPr>
            </a:p>
          </p:txBody>
        </p:sp>
        <p:sp>
          <p:nvSpPr>
            <p:cNvPr id="3116" name="TextBox 131"/>
            <p:cNvSpPr txBox="1">
              <a:spLocks noChangeArrowheads="1"/>
            </p:cNvSpPr>
            <p:nvPr/>
          </p:nvSpPr>
          <p:spPr bwMode="auto">
            <a:xfrm>
              <a:off x="6904343" y="3393752"/>
              <a:ext cx="611188" cy="350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ru-RU" sz="3200" b="1"/>
                <a:t>С</a:t>
              </a:r>
              <a:endParaRPr lang="ru-RU" altLang="ru-RU" sz="3200" b="1"/>
            </a:p>
          </p:txBody>
        </p:sp>
        <p:sp>
          <p:nvSpPr>
            <p:cNvPr id="3117" name="TextBox 140"/>
            <p:cNvSpPr txBox="1">
              <a:spLocks noChangeArrowheads="1"/>
            </p:cNvSpPr>
            <p:nvPr/>
          </p:nvSpPr>
          <p:spPr bwMode="auto">
            <a:xfrm>
              <a:off x="7585075" y="3404916"/>
              <a:ext cx="611188" cy="350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ru-RU" sz="3200" b="1"/>
                <a:t>Н</a:t>
              </a:r>
              <a:endParaRPr lang="ru-RU" altLang="ru-RU" sz="3200" b="1"/>
            </a:p>
          </p:txBody>
        </p:sp>
        <p:sp>
          <p:nvSpPr>
            <p:cNvPr id="3118" name="TextBox 141"/>
            <p:cNvSpPr txBox="1">
              <a:spLocks noChangeArrowheads="1"/>
            </p:cNvSpPr>
            <p:nvPr/>
          </p:nvSpPr>
          <p:spPr bwMode="auto">
            <a:xfrm>
              <a:off x="8201332" y="3393752"/>
              <a:ext cx="611188" cy="350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ru-RU" sz="3200" b="1"/>
                <a:t>Е</a:t>
              </a:r>
              <a:endParaRPr lang="ru-RU" altLang="ru-RU" sz="3200" b="1"/>
            </a:p>
          </p:txBody>
        </p:sp>
        <p:sp>
          <p:nvSpPr>
            <p:cNvPr id="3119" name="TextBox 142"/>
            <p:cNvSpPr txBox="1">
              <a:spLocks noChangeArrowheads="1"/>
            </p:cNvSpPr>
            <p:nvPr/>
          </p:nvSpPr>
          <p:spPr bwMode="auto">
            <a:xfrm>
              <a:off x="8920162" y="3383511"/>
              <a:ext cx="611188" cy="350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ru-RU" sz="3200" b="1"/>
                <a:t>Й</a:t>
              </a:r>
              <a:endParaRPr lang="ru-RU" altLang="ru-RU" sz="3200" b="1"/>
            </a:p>
          </p:txBody>
        </p:sp>
        <p:sp>
          <p:nvSpPr>
            <p:cNvPr id="3120" name="TextBox 143"/>
            <p:cNvSpPr txBox="1">
              <a:spLocks noChangeArrowheads="1"/>
            </p:cNvSpPr>
            <p:nvPr/>
          </p:nvSpPr>
          <p:spPr bwMode="auto">
            <a:xfrm>
              <a:off x="9589049" y="3393752"/>
              <a:ext cx="611188" cy="350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ru-RU" sz="3200" b="1"/>
                <a:t>Л</a:t>
              </a:r>
              <a:endParaRPr lang="ru-RU" altLang="ru-RU" sz="3200" b="1"/>
            </a:p>
          </p:txBody>
        </p:sp>
        <p:sp>
          <p:nvSpPr>
            <p:cNvPr id="3121" name="TextBox 144"/>
            <p:cNvSpPr txBox="1">
              <a:spLocks noChangeArrowheads="1"/>
            </p:cNvSpPr>
            <p:nvPr/>
          </p:nvSpPr>
          <p:spPr bwMode="auto">
            <a:xfrm>
              <a:off x="10258058" y="3404916"/>
              <a:ext cx="611188" cy="350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ru-RU" sz="3200" b="1"/>
                <a:t>Е</a:t>
              </a:r>
              <a:endParaRPr lang="ru-RU" altLang="ru-RU" sz="3200" b="1"/>
            </a:p>
          </p:txBody>
        </p:sp>
        <p:sp>
          <p:nvSpPr>
            <p:cNvPr id="3122" name="TextBox 146"/>
            <p:cNvSpPr txBox="1">
              <a:spLocks noChangeArrowheads="1"/>
            </p:cNvSpPr>
            <p:nvPr/>
          </p:nvSpPr>
          <p:spPr bwMode="auto">
            <a:xfrm>
              <a:off x="10869246" y="3404916"/>
              <a:ext cx="611188" cy="350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ru-RU" sz="3200" b="1"/>
                <a:t>Н</a:t>
              </a:r>
              <a:endParaRPr lang="ru-RU" altLang="ru-RU" sz="3200" b="1"/>
            </a:p>
          </p:txBody>
        </p:sp>
        <p:sp>
          <p:nvSpPr>
            <p:cNvPr id="3123" name="TextBox 147"/>
            <p:cNvSpPr txBox="1">
              <a:spLocks noChangeArrowheads="1"/>
            </p:cNvSpPr>
            <p:nvPr/>
          </p:nvSpPr>
          <p:spPr bwMode="auto">
            <a:xfrm>
              <a:off x="11626056" y="3393752"/>
              <a:ext cx="611188" cy="350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ru-RU" sz="3200" b="1"/>
                <a:t>Д</a:t>
              </a:r>
              <a:endParaRPr lang="ru-RU" altLang="ru-RU" sz="3200" b="1"/>
            </a:p>
          </p:txBody>
        </p:sp>
      </p:grpSp>
      <p:sp>
        <p:nvSpPr>
          <p:cNvPr id="2061" name="Прямоугольная выноска 2060"/>
          <p:cNvSpPr/>
          <p:nvPr/>
        </p:nvSpPr>
        <p:spPr>
          <a:xfrm>
            <a:off x="195263" y="4841875"/>
            <a:ext cx="11996737" cy="1897063"/>
          </a:xfrm>
          <a:prstGeom prst="wedgeRectCallout">
            <a:avLst>
              <a:gd name="adj1" fmla="val 45535"/>
              <a:gd name="adj2" fmla="val -1223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uk-UA" sz="3600" b="1" i="1" dirty="0"/>
              <a:t>Питання №7</a:t>
            </a:r>
          </a:p>
          <a:p>
            <a:pPr algn="ctr">
              <a:defRPr/>
            </a:pPr>
            <a:r>
              <a:rPr lang="uk-UA" sz="3600" b="1" i="1" dirty="0"/>
              <a:t>Одна з найважливіших подій у Франції, перехід від абсолютизму до демократії, її називають французька …</a:t>
            </a:r>
            <a:endParaRPr lang="ru-RU" sz="3600" b="1" i="1" dirty="0"/>
          </a:p>
        </p:txBody>
      </p:sp>
      <p:grpSp>
        <p:nvGrpSpPr>
          <p:cNvPr id="2063" name="Группа 2062"/>
          <p:cNvGrpSpPr>
            <a:grpSpLocks/>
          </p:cNvGrpSpPr>
          <p:nvPr/>
        </p:nvGrpSpPr>
        <p:grpSpPr bwMode="auto">
          <a:xfrm>
            <a:off x="795338" y="4003675"/>
            <a:ext cx="5994400" cy="695325"/>
            <a:chOff x="795338" y="4003675"/>
            <a:chExt cx="5994554" cy="393369"/>
          </a:xfrm>
        </p:grpSpPr>
        <p:sp>
          <p:nvSpPr>
            <p:cNvPr id="3105" name="TextBox 2061"/>
            <p:cNvSpPr txBox="1">
              <a:spLocks noChangeArrowheads="1"/>
            </p:cNvSpPr>
            <p:nvPr/>
          </p:nvSpPr>
          <p:spPr bwMode="auto">
            <a:xfrm>
              <a:off x="795338" y="4066586"/>
              <a:ext cx="646112" cy="330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ru-RU" sz="3200" b="1"/>
                <a:t>Р</a:t>
              </a:r>
              <a:endParaRPr lang="ru-RU" altLang="ru-RU" sz="3200" b="1"/>
            </a:p>
          </p:txBody>
        </p:sp>
        <p:sp>
          <p:nvSpPr>
            <p:cNvPr id="3106" name="TextBox 148"/>
            <p:cNvSpPr txBox="1">
              <a:spLocks noChangeArrowheads="1"/>
            </p:cNvSpPr>
            <p:nvPr/>
          </p:nvSpPr>
          <p:spPr bwMode="auto">
            <a:xfrm>
              <a:off x="1463676" y="4052004"/>
              <a:ext cx="646112" cy="330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ru-RU" sz="3200" b="1"/>
                <a:t>Е</a:t>
              </a:r>
              <a:endParaRPr lang="ru-RU" altLang="ru-RU" sz="3200" b="1"/>
            </a:p>
          </p:txBody>
        </p:sp>
        <p:sp>
          <p:nvSpPr>
            <p:cNvPr id="3107" name="TextBox 149"/>
            <p:cNvSpPr txBox="1">
              <a:spLocks noChangeArrowheads="1"/>
            </p:cNvSpPr>
            <p:nvPr/>
          </p:nvSpPr>
          <p:spPr bwMode="auto">
            <a:xfrm>
              <a:off x="2108934" y="4052004"/>
              <a:ext cx="646112" cy="330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ru-RU" sz="3200" b="1"/>
                <a:t>В</a:t>
              </a:r>
              <a:endParaRPr lang="ru-RU" altLang="ru-RU" sz="3200" b="1"/>
            </a:p>
          </p:txBody>
        </p:sp>
        <p:sp>
          <p:nvSpPr>
            <p:cNvPr id="3108" name="TextBox 150"/>
            <p:cNvSpPr txBox="1">
              <a:spLocks noChangeArrowheads="1"/>
            </p:cNvSpPr>
            <p:nvPr/>
          </p:nvSpPr>
          <p:spPr bwMode="auto">
            <a:xfrm>
              <a:off x="2800076" y="4066585"/>
              <a:ext cx="646112" cy="330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ru-RU" sz="3200" b="1"/>
                <a:t>О</a:t>
              </a:r>
              <a:endParaRPr lang="ru-RU" altLang="ru-RU" sz="3200" b="1"/>
            </a:p>
          </p:txBody>
        </p:sp>
        <p:sp>
          <p:nvSpPr>
            <p:cNvPr id="3109" name="TextBox 151"/>
            <p:cNvSpPr txBox="1">
              <a:spLocks noChangeArrowheads="1"/>
            </p:cNvSpPr>
            <p:nvPr/>
          </p:nvSpPr>
          <p:spPr bwMode="auto">
            <a:xfrm>
              <a:off x="3468414" y="4003675"/>
              <a:ext cx="646112" cy="330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ru-RU" sz="3200" b="1"/>
                <a:t>Л</a:t>
              </a:r>
              <a:endParaRPr lang="ru-RU" altLang="ru-RU" sz="3200" b="1"/>
            </a:p>
          </p:txBody>
        </p:sp>
        <p:sp>
          <p:nvSpPr>
            <p:cNvPr id="3110" name="TextBox 152"/>
            <p:cNvSpPr txBox="1">
              <a:spLocks noChangeArrowheads="1"/>
            </p:cNvSpPr>
            <p:nvPr/>
          </p:nvSpPr>
          <p:spPr bwMode="auto">
            <a:xfrm>
              <a:off x="4147070" y="4039598"/>
              <a:ext cx="646112" cy="330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ru-RU" sz="3200" b="1"/>
                <a:t>Ю</a:t>
              </a:r>
              <a:endParaRPr lang="ru-RU" altLang="ru-RU" sz="3200" b="1"/>
            </a:p>
          </p:txBody>
        </p:sp>
        <p:sp>
          <p:nvSpPr>
            <p:cNvPr id="3111" name="TextBox 153"/>
            <p:cNvSpPr txBox="1">
              <a:spLocks noChangeArrowheads="1"/>
            </p:cNvSpPr>
            <p:nvPr/>
          </p:nvSpPr>
          <p:spPr bwMode="auto">
            <a:xfrm>
              <a:off x="4815256" y="4051109"/>
              <a:ext cx="646112" cy="330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ru-RU" sz="3200" b="1"/>
                <a:t>Ц</a:t>
              </a:r>
              <a:endParaRPr lang="ru-RU" altLang="ru-RU" sz="3200" b="1"/>
            </a:p>
          </p:txBody>
        </p:sp>
        <p:sp>
          <p:nvSpPr>
            <p:cNvPr id="3112" name="TextBox 154"/>
            <p:cNvSpPr txBox="1">
              <a:spLocks noChangeArrowheads="1"/>
            </p:cNvSpPr>
            <p:nvPr/>
          </p:nvSpPr>
          <p:spPr bwMode="auto">
            <a:xfrm>
              <a:off x="5507832" y="4051109"/>
              <a:ext cx="646112" cy="330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ru-RU" sz="3200" b="1"/>
                <a:t>І</a:t>
              </a:r>
              <a:endParaRPr lang="ru-RU" altLang="ru-RU" sz="3200" b="1"/>
            </a:p>
          </p:txBody>
        </p:sp>
        <p:sp>
          <p:nvSpPr>
            <p:cNvPr id="3113" name="TextBox 155"/>
            <p:cNvSpPr txBox="1">
              <a:spLocks noChangeArrowheads="1"/>
            </p:cNvSpPr>
            <p:nvPr/>
          </p:nvSpPr>
          <p:spPr bwMode="auto">
            <a:xfrm>
              <a:off x="6143780" y="4039598"/>
              <a:ext cx="646112" cy="330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uk-UA" altLang="ru-RU" sz="3200" b="1">
                  <a:solidFill>
                    <a:srgbClr val="FF0000"/>
                  </a:solidFill>
                </a:rPr>
                <a:t>Я</a:t>
              </a:r>
              <a:endParaRPr lang="ru-RU" altLang="ru-RU" sz="3200" b="1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 nodeType="clickPar">
                      <p:stCondLst>
                        <p:cond delay="0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 nodeType="clickPar">
                      <p:stCondLst>
                        <p:cond delay="0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</p:childTnLst>
        </p:cTn>
      </p:par>
    </p:tnLst>
    <p:bldLst>
      <p:bldP spid="101" grpId="0" animBg="1"/>
      <p:bldP spid="101" grpId="1" animBg="1"/>
      <p:bldP spid="127" grpId="0" animBg="1"/>
      <p:bldP spid="127" grpId="1" animBg="1"/>
      <p:bldP spid="140" grpId="0" animBg="1"/>
      <p:bldP spid="140" grpId="1" animBg="1"/>
      <p:bldP spid="2048" grpId="0" animBg="1"/>
      <p:bldP spid="2048" grpId="1" animBg="1"/>
      <p:bldP spid="2053" grpId="0" animBg="1"/>
      <p:bldP spid="2053" grpId="1" animBg="1"/>
      <p:bldP spid="2058" grpId="0" animBg="1"/>
      <p:bldP spid="2058" grpId="1" animBg="1"/>
      <p:bldP spid="2061" grpId="0" animBg="1"/>
      <p:bldP spid="206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uk-UA" sz="8800" b="1" i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Символи Франції</a:t>
            </a:r>
            <a:endParaRPr lang="ru-RU" sz="8800" b="1" i="1" dirty="0">
              <a:solidFill>
                <a:schemeClr val="accent2">
                  <a:lumMod val="50000"/>
                </a:schemeClr>
              </a:solidFill>
              <a:latin typeface="Gabriola" panose="04040605051002020D02" pitchFamily="8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035" y="1995488"/>
            <a:ext cx="6482313" cy="43215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278" y="128954"/>
            <a:ext cx="5142857" cy="6858000"/>
          </a:xfrm>
          <a:prstGeom prst="rect">
            <a:avLst/>
          </a:prstGeom>
        </p:spPr>
      </p:pic>
      <p:pic>
        <p:nvPicPr>
          <p:cNvPr id="5" name="Gimn_Francii-Marseleza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4.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6199" y="6627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463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7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86448"/>
            <a:ext cx="11652737" cy="1325563"/>
          </a:xfrm>
        </p:spPr>
        <p:txBody>
          <a:bodyPr/>
          <a:lstStyle/>
          <a:p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Офіційна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назва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країни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– 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Французька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Республіка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.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</a:b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За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державним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устроєм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– 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республіка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.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</a:b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Площа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— 544 тис. км2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.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</a:b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Населення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— 60,7 млн </a:t>
            </a:r>
            <a:r>
              <a:rPr lang="ru-RU" b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осіб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.</a:t>
            </a:r>
            <a:b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</a:br>
            <a:endParaRPr lang="ru-RU" b="1" dirty="0">
              <a:solidFill>
                <a:schemeClr val="accent2">
                  <a:lumMod val="50000"/>
                </a:schemeClr>
              </a:solidFill>
              <a:latin typeface="Gabriola" panose="04040605051002020D02" pitchFamily="8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80" y="2612048"/>
            <a:ext cx="6241074" cy="4119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141" y="892419"/>
            <a:ext cx="3890596" cy="5965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913103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664" y="0"/>
            <a:ext cx="8707257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98585" y="2766218"/>
            <a:ext cx="5122985" cy="1325563"/>
          </a:xfrm>
        </p:spPr>
        <p:txBody>
          <a:bodyPr/>
          <a:lstStyle/>
          <a:p>
            <a:pPr algn="ctr"/>
            <a:r>
              <a:rPr lang="ru-RU" sz="4800" b="1" i="1" dirty="0" err="1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Франція</a:t>
            </a:r>
            <a:r>
              <a:rPr lang="ru-RU" sz="4800" b="1" i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sz="4800" b="1" i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— одна з </a:t>
            </a:r>
            <a:r>
              <a:rPr lang="ru-RU" sz="4800" b="1" i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найбільших</a:t>
            </a:r>
            <a:r>
              <a:rPr lang="ru-RU" sz="4800" b="1" i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sz="4800" b="1" i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капіталістичних</a:t>
            </a:r>
            <a:r>
              <a:rPr lang="ru-RU" sz="4800" b="1" i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держав; вона </a:t>
            </a:r>
            <a:r>
              <a:rPr lang="ru-RU" sz="4800" b="1" i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розташована</a:t>
            </a:r>
            <a:r>
              <a:rPr lang="ru-RU" sz="4800" b="1" i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sz="4800" b="1" i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/>
            </a:r>
            <a:br>
              <a:rPr lang="ru-RU" sz="4800" b="1" i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</a:br>
            <a:r>
              <a:rPr lang="ru-RU" sz="4800" b="1" i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в </a:t>
            </a:r>
            <a:r>
              <a:rPr lang="ru-RU" sz="4800" b="1" i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західній</a:t>
            </a:r>
            <a:r>
              <a:rPr lang="ru-RU" sz="4800" b="1" i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sz="4800" b="1" i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частині</a:t>
            </a:r>
            <a:r>
              <a:rPr lang="ru-RU" sz="4800" b="1" i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</a:t>
            </a:r>
            <a:r>
              <a:rPr lang="ru-RU" sz="4800" b="1" i="1" dirty="0" err="1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Європейського</a:t>
            </a:r>
            <a:r>
              <a:rPr lang="ru-RU" sz="4800" b="1" i="1" dirty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 материка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49771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1000"/>
            <a:ext cx="12192000" cy="7620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38799" y="3429000"/>
            <a:ext cx="6277708" cy="1325563"/>
          </a:xfrm>
        </p:spPr>
        <p:txBody>
          <a:bodyPr/>
          <a:lstStyle/>
          <a:p>
            <a:r>
              <a:rPr lang="ru-RU" sz="5400" b="1" dirty="0">
                <a:solidFill>
                  <a:schemeClr val="bg1"/>
                </a:solidFill>
                <a:latin typeface="Gabriola" panose="04040605051002020D02" pitchFamily="82" charset="0"/>
              </a:rPr>
              <a:t>З </a:t>
            </a:r>
            <a:r>
              <a:rPr lang="ru-RU" sz="5400" b="1" dirty="0" err="1">
                <a:solidFill>
                  <a:schemeClr val="bg1"/>
                </a:solidFill>
                <a:latin typeface="Gabriola" panose="04040605051002020D02" pitchFamily="82" charset="0"/>
              </a:rPr>
              <a:t>півдня</a:t>
            </a:r>
            <a:r>
              <a:rPr lang="ru-RU" sz="5400" b="1" dirty="0">
                <a:solidFill>
                  <a:schemeClr val="bg1"/>
                </a:solidFill>
                <a:latin typeface="Gabriola" panose="04040605051002020D02" pitchFamily="82" charset="0"/>
              </a:rPr>
              <a:t> </a:t>
            </a:r>
            <a:r>
              <a:rPr lang="ru-RU" sz="5400" b="1" dirty="0" err="1">
                <a:solidFill>
                  <a:schemeClr val="bg1"/>
                </a:solidFill>
                <a:latin typeface="Gabriola" panose="04040605051002020D02" pitchFamily="82" charset="0"/>
              </a:rPr>
              <a:t>країна</a:t>
            </a:r>
            <a:r>
              <a:rPr lang="ru-RU" sz="5400" b="1" dirty="0">
                <a:solidFill>
                  <a:schemeClr val="bg1"/>
                </a:solidFill>
                <a:latin typeface="Gabriola" panose="04040605051002020D02" pitchFamily="82" charset="0"/>
              </a:rPr>
              <a:t> </a:t>
            </a:r>
            <a:r>
              <a:rPr lang="ru-RU" sz="5400" b="1" dirty="0" err="1">
                <a:solidFill>
                  <a:schemeClr val="bg1"/>
                </a:solidFill>
                <a:latin typeface="Gabriola" panose="04040605051002020D02" pitchFamily="82" charset="0"/>
              </a:rPr>
              <a:t>омивається</a:t>
            </a:r>
            <a:r>
              <a:rPr lang="ru-RU" sz="5400" b="1" dirty="0">
                <a:solidFill>
                  <a:schemeClr val="bg1"/>
                </a:solidFill>
                <a:latin typeface="Gabriola" panose="04040605051002020D02" pitchFamily="82" charset="0"/>
              </a:rPr>
              <a:t> </a:t>
            </a:r>
            <a:r>
              <a:rPr lang="ru-RU" sz="5400" b="1" dirty="0" err="1">
                <a:solidFill>
                  <a:schemeClr val="bg1"/>
                </a:solidFill>
                <a:latin typeface="Gabriola" panose="04040605051002020D02" pitchFamily="82" charset="0"/>
              </a:rPr>
              <a:t>теплими</a:t>
            </a:r>
            <a:r>
              <a:rPr lang="ru-RU" sz="5400" b="1" dirty="0">
                <a:solidFill>
                  <a:schemeClr val="bg1"/>
                </a:solidFill>
                <a:latin typeface="Gabriola" panose="04040605051002020D02" pitchFamily="82" charset="0"/>
              </a:rPr>
              <a:t> водами </a:t>
            </a:r>
            <a:r>
              <a:rPr lang="ru-RU" sz="5400" b="1" dirty="0" err="1">
                <a:solidFill>
                  <a:schemeClr val="bg1"/>
                </a:solidFill>
                <a:latin typeface="Gabriola" panose="04040605051002020D02" pitchFamily="82" charset="0"/>
              </a:rPr>
              <a:t>Середземного</a:t>
            </a:r>
            <a:r>
              <a:rPr lang="ru-RU" sz="5400" b="1" dirty="0">
                <a:solidFill>
                  <a:schemeClr val="bg1"/>
                </a:solidFill>
                <a:latin typeface="Gabriola" panose="04040605051002020D02" pitchFamily="82" charset="0"/>
              </a:rPr>
              <a:t> моря, де </a:t>
            </a:r>
            <a:r>
              <a:rPr lang="ru-RU" sz="5400" b="1" dirty="0" err="1">
                <a:solidFill>
                  <a:schemeClr val="bg1"/>
                </a:solidFill>
                <a:latin typeface="Gabriola" panose="04040605051002020D02" pitchFamily="82" charset="0"/>
              </a:rPr>
              <a:t>Франції</a:t>
            </a:r>
            <a:r>
              <a:rPr lang="ru-RU" sz="5400" b="1" dirty="0">
                <a:solidFill>
                  <a:schemeClr val="bg1"/>
                </a:solidFill>
                <a:latin typeface="Gabriola" panose="04040605051002020D02" pitchFamily="82" charset="0"/>
              </a:rPr>
              <a:t> </a:t>
            </a:r>
            <a:r>
              <a:rPr lang="ru-RU" sz="5400" b="1" dirty="0" err="1">
                <a:solidFill>
                  <a:schemeClr val="bg1"/>
                </a:solidFill>
                <a:latin typeface="Gabriola" panose="04040605051002020D02" pitchFamily="82" charset="0"/>
              </a:rPr>
              <a:t>належить</a:t>
            </a:r>
            <a:r>
              <a:rPr lang="ru-RU" sz="5400" b="1" dirty="0">
                <a:solidFill>
                  <a:schemeClr val="bg1"/>
                </a:solidFill>
                <a:latin typeface="Gabriola" panose="04040605051002020D02" pitchFamily="82" charset="0"/>
              </a:rPr>
              <a:t> Корсика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02052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0690"/>
            <a:ext cx="12192000" cy="812001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89279"/>
            <a:ext cx="10515600" cy="1325563"/>
          </a:xfrm>
        </p:spPr>
        <p:txBody>
          <a:bodyPr/>
          <a:lstStyle/>
          <a:p>
            <a:r>
              <a:rPr lang="ru-RU" dirty="0"/>
              <a:t> </a:t>
            </a:r>
            <a:r>
              <a:rPr lang="ru-RU" b="1" dirty="0">
                <a:solidFill>
                  <a:schemeClr val="bg1"/>
                </a:solidFill>
                <a:latin typeface="Gabriola" panose="04040605051002020D02" pitchFamily="82" charset="0"/>
              </a:rPr>
              <a:t>У </a:t>
            </a:r>
            <a:r>
              <a:rPr lang="ru-RU" b="1" dirty="0" err="1">
                <a:solidFill>
                  <a:schemeClr val="bg1"/>
                </a:solidFill>
                <a:latin typeface="Gabriola" panose="04040605051002020D02" pitchFamily="82" charset="0"/>
              </a:rPr>
              <a:t>західних</a:t>
            </a:r>
            <a:r>
              <a:rPr lang="ru-RU" b="1" dirty="0">
                <a:solidFill>
                  <a:schemeClr val="bg1"/>
                </a:solidFill>
                <a:latin typeface="Gabriola" panose="04040605051002020D02" pitchFamily="82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Gabriola" panose="04040605051002020D02" pitchFamily="82" charset="0"/>
              </a:rPr>
              <a:t>берегів</a:t>
            </a:r>
            <a:r>
              <a:rPr lang="ru-RU" b="1" dirty="0">
                <a:solidFill>
                  <a:schemeClr val="bg1"/>
                </a:solidFill>
                <a:latin typeface="Gabriola" panose="04040605051002020D02" pitchFamily="82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Gabriola" panose="04040605051002020D02" pitchFamily="82" charset="0"/>
              </a:rPr>
              <a:t>країни</a:t>
            </a:r>
            <a:r>
              <a:rPr lang="ru-RU" b="1" dirty="0">
                <a:solidFill>
                  <a:schemeClr val="bg1"/>
                </a:solidFill>
                <a:latin typeface="Gabriola" panose="04040605051002020D02" pitchFamily="82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Gabriola" panose="04040605051002020D02" pitchFamily="82" charset="0"/>
              </a:rPr>
              <a:t>ні</a:t>
            </a:r>
            <a:r>
              <a:rPr lang="ru-RU" b="1" dirty="0">
                <a:solidFill>
                  <a:schemeClr val="bg1"/>
                </a:solidFill>
                <a:latin typeface="Gabriola" panose="04040605051002020D02" pitchFamily="82" charset="0"/>
              </a:rPr>
              <a:t> вдень, </a:t>
            </a:r>
            <a:r>
              <a:rPr lang="ru-RU" b="1" dirty="0" err="1">
                <a:solidFill>
                  <a:schemeClr val="bg1"/>
                </a:solidFill>
                <a:latin typeface="Gabriola" panose="04040605051002020D02" pitchFamily="82" charset="0"/>
              </a:rPr>
              <a:t>ні</a:t>
            </a:r>
            <a:r>
              <a:rPr lang="ru-RU" b="1" dirty="0">
                <a:solidFill>
                  <a:schemeClr val="bg1"/>
                </a:solidFill>
                <a:latin typeface="Gabriola" panose="04040605051002020D02" pitchFamily="82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Gabriola" panose="04040605051002020D02" pitchFamily="82" charset="0"/>
              </a:rPr>
              <a:t>вночі</a:t>
            </a:r>
            <a:r>
              <a:rPr lang="ru-RU" b="1" dirty="0">
                <a:solidFill>
                  <a:schemeClr val="bg1"/>
                </a:solidFill>
                <a:latin typeface="Gabriola" panose="04040605051002020D02" pitchFamily="82" charset="0"/>
              </a:rPr>
              <a:t> не </a:t>
            </a:r>
            <a:r>
              <a:rPr lang="ru-RU" b="1" dirty="0" err="1">
                <a:solidFill>
                  <a:schemeClr val="bg1"/>
                </a:solidFill>
                <a:latin typeface="Gabriola" panose="04040605051002020D02" pitchFamily="82" charset="0"/>
              </a:rPr>
              <a:t>змовкає</a:t>
            </a:r>
            <a:r>
              <a:rPr lang="ru-RU" b="1" dirty="0">
                <a:solidFill>
                  <a:schemeClr val="bg1"/>
                </a:solidFill>
                <a:latin typeface="Gabriola" panose="04040605051002020D02" pitchFamily="82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Gabriola" panose="04040605051002020D02" pitchFamily="82" charset="0"/>
              </a:rPr>
              <a:t>гучний</a:t>
            </a:r>
            <a:r>
              <a:rPr lang="ru-RU" b="1" dirty="0">
                <a:solidFill>
                  <a:schemeClr val="bg1"/>
                </a:solidFill>
                <a:latin typeface="Gabriola" panose="04040605051002020D02" pitchFamily="82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Gabriola" panose="04040605051002020D02" pitchFamily="82" charset="0"/>
              </a:rPr>
              <a:t>подих</a:t>
            </a:r>
            <a:r>
              <a:rPr lang="ru-RU" b="1" dirty="0">
                <a:solidFill>
                  <a:schemeClr val="bg1"/>
                </a:solidFill>
                <a:latin typeface="Gabriola" panose="04040605051002020D02" pitchFamily="82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Gabriola" panose="04040605051002020D02" pitchFamily="82" charset="0"/>
              </a:rPr>
              <a:t>хвиль</a:t>
            </a:r>
            <a:r>
              <a:rPr lang="ru-RU" b="1" dirty="0">
                <a:solidFill>
                  <a:schemeClr val="bg1"/>
                </a:solidFill>
                <a:latin typeface="Gabriola" panose="04040605051002020D02" pitchFamily="82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Gabriola" panose="04040605051002020D02" pitchFamily="82" charset="0"/>
              </a:rPr>
              <a:t>Атлантичного</a:t>
            </a:r>
            <a:r>
              <a:rPr lang="ru-RU" b="1" dirty="0">
                <a:solidFill>
                  <a:schemeClr val="bg1"/>
                </a:solidFill>
                <a:latin typeface="Gabriola" panose="04040605051002020D02" pitchFamily="82" charset="0"/>
              </a:rPr>
              <a:t> океану</a:t>
            </a:r>
            <a:r>
              <a:rPr lang="ru-RU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704972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65137"/>
            <a:ext cx="12198824" cy="914911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76245" y="4855064"/>
            <a:ext cx="7543799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Gabriola" panose="04040605051002020D02" pitchFamily="82" charset="0"/>
              </a:rPr>
              <a:t>А </a:t>
            </a:r>
            <a:r>
              <a:rPr lang="ru-RU" b="1" dirty="0" err="1">
                <a:solidFill>
                  <a:schemeClr val="bg1"/>
                </a:solidFill>
                <a:latin typeface="Gabriola" panose="04040605051002020D02" pitchFamily="82" charset="0"/>
              </a:rPr>
              <a:t>від</a:t>
            </a:r>
            <a:r>
              <a:rPr lang="ru-RU" b="1" dirty="0">
                <a:solidFill>
                  <a:schemeClr val="bg1"/>
                </a:solidFill>
                <a:latin typeface="Gabriola" panose="04040605051002020D02" pitchFamily="82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Gabriola" panose="04040605051002020D02" pitchFamily="82" charset="0"/>
              </a:rPr>
              <a:t>північної</a:t>
            </a:r>
            <a:r>
              <a:rPr lang="ru-RU" b="1" dirty="0">
                <a:solidFill>
                  <a:schemeClr val="bg1"/>
                </a:solidFill>
                <a:latin typeface="Gabriola" panose="04040605051002020D02" pitchFamily="82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Gabriola" panose="04040605051002020D02" pitchFamily="82" charset="0"/>
              </a:rPr>
              <a:t>сусідки</a:t>
            </a:r>
            <a:r>
              <a:rPr lang="ru-RU" b="1" dirty="0">
                <a:solidFill>
                  <a:schemeClr val="bg1"/>
                </a:solidFill>
                <a:latin typeface="Gabriola" panose="04040605051002020D02" pitchFamily="82" charset="0"/>
              </a:rPr>
              <a:t> – </a:t>
            </a:r>
            <a:r>
              <a:rPr lang="ru-RU" b="1" dirty="0" err="1">
                <a:solidFill>
                  <a:schemeClr val="bg1"/>
                </a:solidFill>
                <a:latin typeface="Gabriola" panose="04040605051002020D02" pitchFamily="82" charset="0"/>
              </a:rPr>
              <a:t>Великобританії</a:t>
            </a:r>
            <a:r>
              <a:rPr lang="ru-RU" b="1" dirty="0">
                <a:solidFill>
                  <a:schemeClr val="bg1"/>
                </a:solidFill>
                <a:latin typeface="Gabriola" panose="04040605051002020D02" pitchFamily="82" charset="0"/>
              </a:rPr>
              <a:t> — </a:t>
            </a:r>
            <a:r>
              <a:rPr lang="ru-RU" b="1" dirty="0" err="1">
                <a:solidFill>
                  <a:schemeClr val="bg1"/>
                </a:solidFill>
                <a:latin typeface="Gabriola" panose="04040605051002020D02" pitchFamily="82" charset="0"/>
              </a:rPr>
              <a:t>Францію</a:t>
            </a:r>
            <a:r>
              <a:rPr lang="ru-RU" b="1" dirty="0">
                <a:solidFill>
                  <a:schemeClr val="bg1"/>
                </a:solidFill>
                <a:latin typeface="Gabriola" panose="04040605051002020D02" pitchFamily="82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Gabriola" panose="04040605051002020D02" pitchFamily="82" charset="0"/>
              </a:rPr>
              <a:t>відокремлюють</a:t>
            </a:r>
            <a:r>
              <a:rPr lang="ru-RU" b="1" dirty="0">
                <a:solidFill>
                  <a:schemeClr val="bg1"/>
                </a:solidFill>
                <a:latin typeface="Gabriola" panose="04040605051002020D02" pitchFamily="82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Gabriola" panose="04040605051002020D02" pitchFamily="82" charset="0"/>
              </a:rPr>
              <a:t>морські</a:t>
            </a:r>
            <a:r>
              <a:rPr lang="ru-RU" b="1" dirty="0">
                <a:solidFill>
                  <a:schemeClr val="bg1"/>
                </a:solidFill>
                <a:latin typeface="Gabriola" panose="04040605051002020D02" pitchFamily="82" charset="0"/>
              </a:rPr>
              <a:t> протоки Ла-Манш і Па-де-Кале.</a:t>
            </a:r>
            <a:r>
              <a:rPr lang="ru-RU" b="1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10117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724" y="4913679"/>
            <a:ext cx="6271848" cy="1325563"/>
          </a:xfrm>
        </p:spPr>
        <p:txBody>
          <a:bodyPr/>
          <a:lstStyle/>
          <a:p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Париж – столиця Франції, багатонаціональне, яскраве, живе місто, яке розкинулося на берегах річки Сени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66338" cy="438160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338" y="-719558"/>
            <a:ext cx="6025662" cy="45214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338" y="2813537"/>
            <a:ext cx="6471139" cy="485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9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ris 2013 TimeLapse in Motion (Hyperlapse by Kirill Neiezhmakov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2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27539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-303458"/>
            <a:ext cx="12191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 smtClean="0">
                <a:solidFill>
                  <a:schemeClr val="accent2">
                    <a:lumMod val="50000"/>
                  </a:schemeClr>
                </a:solidFill>
                <a:latin typeface="Gabriola" panose="04040605051002020D02" pitchFamily="82" charset="0"/>
              </a:rPr>
              <a:t>Пройдемося вулицями міста </a:t>
            </a:r>
            <a:endParaRPr lang="ru-RU" sz="4800" b="1" dirty="0">
              <a:solidFill>
                <a:schemeClr val="accent2">
                  <a:lumMod val="50000"/>
                </a:schemeClr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117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7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487</TotalTime>
  <Words>352</Words>
  <Application>Microsoft Office PowerPoint</Application>
  <PresentationFormat>Широкоэкранный</PresentationFormat>
  <Paragraphs>104</Paragraphs>
  <Slides>18</Slides>
  <Notes>2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Gabriola</vt:lpstr>
      <vt:lpstr>Тема Office</vt:lpstr>
      <vt:lpstr>Франція</vt:lpstr>
      <vt:lpstr>Символи Франції</vt:lpstr>
      <vt:lpstr>Офіційна назва країни – Французька Республіка. За державним устроєм – республіка. Площа — 544 тис. км2. Населення — 60,7 млн осіб. </vt:lpstr>
      <vt:lpstr>Франція — одна з найбільших капіталістичних держав; вона розташована  в західній частині Європейського материка.</vt:lpstr>
      <vt:lpstr>З півдня країна омивається теплими водами Середземного моря, де Франції належить Корсика. </vt:lpstr>
      <vt:lpstr> У західних берегів країни ні вдень, ні вночі не змовкає гучний подих хвиль Атлантичного океану.</vt:lpstr>
      <vt:lpstr>А від північної сусідки – Великобританії — Францію відокремлюють морські протоки Ла-Манш і Па-де-Кале. </vt:lpstr>
      <vt:lpstr>Париж – столиця Франції, багатонаціональне, яскраве, живе місто, яке розкинулося на берегах річки Сени</vt:lpstr>
      <vt:lpstr>Презентация PowerPoint</vt:lpstr>
      <vt:lpstr>У Франції знаходиться найбільша кількість замків у світі - всього 4969.</vt:lpstr>
      <vt:lpstr>На крайньому сході Середземноморського узбережжя Франції між горами, покритими вічнозеленою рослинністю і ніжно-блакитним морем, затиснута неширока смужка землі — </vt:lpstr>
      <vt:lpstr> У Франції знаходяться найбільш відвідувані у світі пам'ятки : собор Нотр -Дам- де- Парі і монастир Мон -Сен -Мішель   </vt:lpstr>
      <vt:lpstr>Найкрасивіша вулиця у Франції – Єлісейські поля</vt:lpstr>
      <vt:lpstr>Здавна Франція славиться парфумерними виробами</vt:lpstr>
      <vt:lpstr>Виноградники і сади є майже у всіх районах Франції. </vt:lpstr>
      <vt:lpstr>На сонячному узбережжі Середземного моря дозрівають маслини, апельсини, лимони й інші фрукти; тут же розводять багато  квітів,  особливо троянд</vt:lpstr>
      <vt:lpstr>Вікторина "Чи знаєте ви Францію?"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Ann</dc:creator>
  <cp:lastModifiedBy>Ann</cp:lastModifiedBy>
  <cp:revision>44</cp:revision>
  <dcterms:created xsi:type="dcterms:W3CDTF">2014-12-09T18:40:54Z</dcterms:created>
  <dcterms:modified xsi:type="dcterms:W3CDTF">2015-03-25T18:49:09Z</dcterms:modified>
</cp:coreProperties>
</file>