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52650F-B0A3-4DE9-ADCC-27D8EA51EBA0}" type="datetimeFigureOut">
              <a:rPr lang="ru-RU" smtClean="0"/>
              <a:pPr/>
              <a:t>28.09.2014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FFE78C-81B8-485C-A946-7E92BCC282F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2650F-B0A3-4DE9-ADCC-27D8EA51EBA0}" type="datetimeFigureOut">
              <a:rPr lang="ru-RU" smtClean="0"/>
              <a:pPr/>
              <a:t>28.09.2014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FE78C-81B8-485C-A946-7E92BCC282F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072198" y="4429132"/>
            <a:ext cx="2779705" cy="1768471"/>
          </a:xfrm>
        </p:spPr>
        <p:txBody>
          <a:bodyPr>
            <a:normAutofit/>
          </a:bodyPr>
          <a:lstStyle/>
          <a:p>
            <a:r>
              <a:rPr lang="uk-UA" sz="1200" dirty="0" smtClean="0"/>
              <a:t>Пі</a:t>
            </a:r>
            <a:r>
              <a:rPr lang="uk-UA" sz="1100" dirty="0" smtClean="0"/>
              <a:t>дготував</a:t>
            </a:r>
            <a:r>
              <a:rPr lang="uk-UA" sz="1200" dirty="0" smtClean="0"/>
              <a:t> :</a:t>
            </a:r>
            <a:br>
              <a:rPr lang="uk-UA" sz="1200" dirty="0" smtClean="0"/>
            </a:br>
            <a:r>
              <a:rPr lang="uk-UA" sz="1200" dirty="0" smtClean="0"/>
              <a:t>учень 11 – Б класу</a:t>
            </a:r>
            <a:br>
              <a:rPr lang="uk-UA" sz="1200" dirty="0" smtClean="0"/>
            </a:br>
            <a:r>
              <a:rPr lang="uk-UA" sz="1200" dirty="0" err="1" smtClean="0"/>
              <a:t>Підволочиської</a:t>
            </a:r>
            <a:r>
              <a:rPr lang="uk-UA" sz="1200" dirty="0" smtClean="0"/>
              <a:t> гімназії </a:t>
            </a:r>
            <a:br>
              <a:rPr lang="uk-UA" sz="1200" dirty="0" smtClean="0"/>
            </a:br>
            <a:r>
              <a:rPr lang="uk-UA" sz="1200" dirty="0" smtClean="0"/>
              <a:t>Ім. Івана </a:t>
            </a:r>
            <a:r>
              <a:rPr lang="uk-UA" sz="1200" dirty="0" err="1" smtClean="0"/>
              <a:t>Фран</a:t>
            </a:r>
            <a:r>
              <a:rPr lang="uk-UA" sz="1200" dirty="0" smtClean="0"/>
              <a:t/>
            </a:r>
            <a:br>
              <a:rPr lang="uk-UA" sz="1200" dirty="0" smtClean="0"/>
            </a:br>
            <a:r>
              <a:rPr lang="uk-UA" sz="1200" dirty="0" err="1" smtClean="0"/>
              <a:t>Червеняк</a:t>
            </a:r>
            <a:r>
              <a:rPr lang="uk-UA" sz="1200" dirty="0" smtClean="0"/>
              <a:t> Дмитро</a:t>
            </a:r>
            <a:endParaRPr lang="ru-RU" sz="1200" dirty="0"/>
          </a:p>
        </p:txBody>
      </p:sp>
      <p:sp>
        <p:nvSpPr>
          <p:cNvPr id="3" name="Текст 2"/>
          <p:cNvSpPr>
            <a:spLocks noGrp="1"/>
          </p:cNvSpPr>
          <p:nvPr>
            <p:ph type="body" idx="1"/>
          </p:nvPr>
        </p:nvSpPr>
        <p:spPr>
          <a:xfrm>
            <a:off x="714348" y="214290"/>
            <a:ext cx="7772400" cy="1500187"/>
          </a:xfrm>
        </p:spPr>
        <p:txBody>
          <a:bodyPr>
            <a:normAutofit lnSpcReduction="10000"/>
          </a:bodyPr>
          <a:lstStyle/>
          <a:p>
            <a:pPr algn="ctr"/>
            <a:r>
              <a:rPr lang="uk-UA" sz="4400" dirty="0" smtClean="0"/>
              <a:t>Презентація на тему:</a:t>
            </a:r>
            <a:r>
              <a:rPr lang="uk-UA" dirty="0" smtClean="0"/>
              <a:t/>
            </a:r>
            <a:br>
              <a:rPr lang="uk-UA" dirty="0" smtClean="0"/>
            </a:br>
            <a:r>
              <a:rPr lang="uk-UA" sz="2800" b="1" dirty="0" err="1" smtClean="0"/>
              <a:t>“Діяльність</a:t>
            </a:r>
            <a:r>
              <a:rPr lang="uk-UA" sz="2800" b="1" dirty="0" smtClean="0"/>
              <a:t> та структура Української повстанської </a:t>
            </a:r>
            <a:r>
              <a:rPr lang="uk-UA" sz="2800" b="1" dirty="0" err="1" smtClean="0"/>
              <a:t>армії”</a:t>
            </a:r>
            <a:endParaRPr lang="ru-RU" sz="2800" b="1" dirty="0"/>
          </a:p>
        </p:txBody>
      </p:sp>
      <p:pic>
        <p:nvPicPr>
          <p:cNvPr id="4" name="Рисунок 3" descr="553px-OUN-B-01.svg.png"/>
          <p:cNvPicPr>
            <a:picLocks noChangeAspect="1"/>
          </p:cNvPicPr>
          <p:nvPr/>
        </p:nvPicPr>
        <p:blipFill>
          <a:blip r:embed="rId2"/>
          <a:stretch>
            <a:fillRect/>
          </a:stretch>
        </p:blipFill>
        <p:spPr>
          <a:xfrm>
            <a:off x="857224" y="1928802"/>
            <a:ext cx="4500594" cy="4000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9"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3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3714776"/>
          </a:xfrm>
        </p:spPr>
        <p:txBody>
          <a:bodyPr>
            <a:normAutofit/>
          </a:bodyPr>
          <a:lstStyle/>
          <a:p>
            <a:r>
              <a:rPr lang="ru-RU" sz="1200" dirty="0" smtClean="0"/>
              <a:t>З </a:t>
            </a:r>
            <a:r>
              <a:rPr lang="ru-RU" sz="1200" dirty="0" err="1" smtClean="0"/>
              <a:t>ініціативи</a:t>
            </a:r>
            <a:r>
              <a:rPr lang="ru-RU" sz="1200" dirty="0" smtClean="0"/>
              <a:t> </a:t>
            </a:r>
            <a:r>
              <a:rPr lang="ru-RU" sz="1200" dirty="0" err="1" smtClean="0"/>
              <a:t>командування</a:t>
            </a:r>
            <a:r>
              <a:rPr lang="ru-RU" sz="1200" dirty="0" smtClean="0"/>
              <a:t> УПА </a:t>
            </a:r>
            <a:r>
              <a:rPr lang="ru-RU" sz="1200" dirty="0" err="1" smtClean="0"/>
              <a:t>було</a:t>
            </a:r>
            <a:r>
              <a:rPr lang="ru-RU" sz="1200" dirty="0" smtClean="0"/>
              <a:t> створено </a:t>
            </a:r>
            <a:r>
              <a:rPr lang="ru-RU" sz="1200" dirty="0" err="1" smtClean="0"/>
              <a:t>Українську</a:t>
            </a:r>
            <a:r>
              <a:rPr lang="ru-RU" sz="1200" dirty="0" smtClean="0"/>
              <a:t> Головну </a:t>
            </a:r>
            <a:r>
              <a:rPr lang="ru-RU" sz="1200" dirty="0" err="1" smtClean="0"/>
              <a:t>Визвольну</a:t>
            </a:r>
            <a:r>
              <a:rPr lang="ru-RU" sz="1200" dirty="0" smtClean="0"/>
              <a:t> Раду (УГВР), яка </a:t>
            </a:r>
            <a:r>
              <a:rPr lang="ru-RU" sz="1200" dirty="0" err="1" smtClean="0"/>
              <a:t>з</a:t>
            </a:r>
            <a:r>
              <a:rPr lang="ru-RU" sz="1200" dirty="0" smtClean="0"/>
              <a:t> того моменту </a:t>
            </a:r>
            <a:r>
              <a:rPr lang="ru-RU" sz="1200" dirty="0" err="1" smtClean="0"/>
              <a:t>і</a:t>
            </a:r>
            <a:r>
              <a:rPr lang="ru-RU" sz="1200" dirty="0" smtClean="0"/>
              <a:t> </a:t>
            </a:r>
            <a:r>
              <a:rPr lang="ru-RU" sz="1200" dirty="0" err="1" smtClean="0"/>
              <a:t>очолила</a:t>
            </a:r>
            <a:r>
              <a:rPr lang="ru-RU" sz="1200" dirty="0" smtClean="0"/>
              <a:t> </a:t>
            </a:r>
            <a:r>
              <a:rPr lang="ru-RU" sz="1200" dirty="0" err="1" smtClean="0"/>
              <a:t>визвольну</a:t>
            </a:r>
            <a:r>
              <a:rPr lang="ru-RU" sz="1200" dirty="0" smtClean="0"/>
              <a:t> </a:t>
            </a:r>
            <a:r>
              <a:rPr lang="ru-RU" sz="1200" dirty="0" err="1" smtClean="0"/>
              <a:t>боротьбу</a:t>
            </a:r>
            <a:r>
              <a:rPr lang="ru-RU" sz="1200" dirty="0" smtClean="0"/>
              <a:t>. Силою УПА </a:t>
            </a:r>
            <a:r>
              <a:rPr lang="ru-RU" sz="1200" dirty="0" err="1" smtClean="0"/>
              <a:t>являлася</a:t>
            </a:r>
            <a:r>
              <a:rPr lang="ru-RU" sz="1200" dirty="0" smtClean="0"/>
              <a:t> </a:t>
            </a:r>
            <a:r>
              <a:rPr lang="ru-RU" sz="1200" dirty="0" err="1" smtClean="0"/>
              <a:t>також</a:t>
            </a:r>
            <a:r>
              <a:rPr lang="ru-RU" sz="1200" dirty="0" smtClean="0"/>
              <a:t> </a:t>
            </a:r>
            <a:r>
              <a:rPr lang="ru-RU" sz="1200" dirty="0" err="1" smtClean="0"/>
              <a:t>і</a:t>
            </a:r>
            <a:r>
              <a:rPr lang="ru-RU" sz="1200" dirty="0" smtClean="0"/>
              <a:t> </a:t>
            </a:r>
            <a:r>
              <a:rPr lang="ru-RU" sz="1200" dirty="0" err="1" smtClean="0"/>
              <a:t>політична</a:t>
            </a:r>
            <a:r>
              <a:rPr lang="ru-RU" sz="1200" dirty="0" smtClean="0"/>
              <a:t> платформа: вона включала гасло </a:t>
            </a:r>
            <a:r>
              <a:rPr lang="ru-RU" sz="1200" dirty="0" err="1" smtClean="0"/>
              <a:t>самостійності</a:t>
            </a:r>
            <a:r>
              <a:rPr lang="ru-RU" sz="1200" dirty="0" smtClean="0"/>
              <a:t> </a:t>
            </a:r>
            <a:r>
              <a:rPr lang="ru-RU" sz="1200" dirty="0" err="1" smtClean="0"/>
              <a:t>України</a:t>
            </a:r>
            <a:r>
              <a:rPr lang="ru-RU" sz="1200" dirty="0" smtClean="0"/>
              <a:t> та </a:t>
            </a:r>
            <a:r>
              <a:rPr lang="ru-RU" sz="1200" dirty="0" err="1" smtClean="0"/>
              <a:t>боротьбу</a:t>
            </a:r>
            <a:r>
              <a:rPr lang="ru-RU" sz="1200" dirty="0" smtClean="0"/>
              <a:t> за </a:t>
            </a:r>
            <a:r>
              <a:rPr lang="ru-RU" sz="1200" dirty="0" err="1" smtClean="0"/>
              <a:t>основні</a:t>
            </a:r>
            <a:r>
              <a:rPr lang="ru-RU" sz="1200" dirty="0" smtClean="0"/>
              <a:t> </a:t>
            </a:r>
            <a:r>
              <a:rPr lang="ru-RU" sz="1200" dirty="0" err="1" smtClean="0"/>
              <a:t>громадські</a:t>
            </a:r>
            <a:r>
              <a:rPr lang="ru-RU" sz="1200" dirty="0" smtClean="0"/>
              <a:t> права, за </a:t>
            </a:r>
            <a:r>
              <a:rPr lang="ru-RU" sz="1200" dirty="0" err="1" smtClean="0"/>
              <a:t>демократію</a:t>
            </a:r>
            <a:r>
              <a:rPr lang="ru-RU" sz="1200" dirty="0" smtClean="0"/>
              <a:t>, </a:t>
            </a:r>
            <a:r>
              <a:rPr lang="ru-RU" sz="1200" dirty="0" err="1" smtClean="0"/>
              <a:t>за</a:t>
            </a:r>
            <a:r>
              <a:rPr lang="ru-RU" sz="1200" dirty="0" smtClean="0"/>
              <a:t> </a:t>
            </a:r>
            <a:r>
              <a:rPr lang="ru-RU" sz="1200" dirty="0" err="1" smtClean="0"/>
              <a:t>рівні</a:t>
            </a:r>
            <a:r>
              <a:rPr lang="ru-RU" sz="1200" dirty="0" smtClean="0"/>
              <a:t> права </a:t>
            </a:r>
            <a:r>
              <a:rPr lang="ru-RU" sz="1200" dirty="0" err="1" smtClean="0"/>
              <a:t>меншин</a:t>
            </a:r>
            <a:r>
              <a:rPr lang="ru-RU" sz="1200" dirty="0" smtClean="0"/>
              <a:t> </a:t>
            </a:r>
            <a:r>
              <a:rPr lang="ru-RU" sz="1200" dirty="0" err="1" smtClean="0"/>
              <a:t>і</a:t>
            </a:r>
            <a:r>
              <a:rPr lang="ru-RU" sz="1200" dirty="0" smtClean="0"/>
              <a:t> за </a:t>
            </a:r>
            <a:r>
              <a:rPr lang="ru-RU" sz="1200" dirty="0" err="1" smtClean="0"/>
              <a:t>співпрацю</a:t>
            </a:r>
            <a:r>
              <a:rPr lang="ru-RU" sz="1200" dirty="0" smtClean="0"/>
              <a:t> </a:t>
            </a:r>
            <a:r>
              <a:rPr lang="ru-RU" sz="1200" dirty="0" err="1" smtClean="0"/>
              <a:t>з</a:t>
            </a:r>
            <a:r>
              <a:rPr lang="ru-RU" sz="1200" dirty="0" smtClean="0"/>
              <a:t> </a:t>
            </a:r>
            <a:r>
              <a:rPr lang="ru-RU" sz="1200" dirty="0" err="1" smtClean="0"/>
              <a:t>іншими</a:t>
            </a:r>
            <a:r>
              <a:rPr lang="ru-RU" sz="1200" dirty="0" smtClean="0"/>
              <a:t> </a:t>
            </a:r>
            <a:r>
              <a:rPr lang="ru-RU" sz="1200" dirty="0" err="1" smtClean="0"/>
              <a:t>поневоленими</a:t>
            </a:r>
            <a:r>
              <a:rPr lang="ru-RU" sz="1200" dirty="0" smtClean="0"/>
              <a:t> народами </a:t>
            </a:r>
            <a:r>
              <a:rPr lang="ru-RU" sz="1200" dirty="0" err="1" smtClean="0"/>
              <a:t>проти</a:t>
            </a:r>
            <a:r>
              <a:rPr lang="ru-RU" sz="1200" dirty="0" smtClean="0"/>
              <a:t> нацизму </a:t>
            </a:r>
            <a:r>
              <a:rPr lang="ru-RU" sz="1200" dirty="0" err="1" smtClean="0"/>
              <a:t>і</a:t>
            </a:r>
            <a:r>
              <a:rPr lang="ru-RU" sz="1200" dirty="0" smtClean="0"/>
              <a:t> </a:t>
            </a:r>
            <a:r>
              <a:rPr lang="ru-RU" sz="1200" dirty="0" err="1" smtClean="0"/>
              <a:t>більшовизму</a:t>
            </a:r>
            <a:r>
              <a:rPr lang="ru-RU" sz="1200" dirty="0" smtClean="0"/>
              <a:t>.</a:t>
            </a:r>
            <a:br>
              <a:rPr lang="ru-RU" sz="1200" dirty="0" smtClean="0"/>
            </a:br>
            <a:r>
              <a:rPr lang="ru-RU" sz="1200" dirty="0" err="1" smtClean="0"/>
              <a:t>Збройне</a:t>
            </a:r>
            <a:r>
              <a:rPr lang="ru-RU" sz="1200" dirty="0" smtClean="0"/>
              <a:t> </a:t>
            </a:r>
            <a:r>
              <a:rPr lang="ru-RU" sz="1200" dirty="0" err="1" smtClean="0"/>
              <a:t>протистояння</a:t>
            </a:r>
            <a:r>
              <a:rPr lang="ru-RU" sz="1200" dirty="0" smtClean="0"/>
              <a:t> УПА </a:t>
            </a:r>
            <a:r>
              <a:rPr lang="ru-RU" sz="1200" dirty="0" err="1" smtClean="0"/>
              <a:t>німцям</a:t>
            </a:r>
            <a:r>
              <a:rPr lang="ru-RU" sz="1200" dirty="0" smtClean="0"/>
              <a:t> </a:t>
            </a:r>
            <a:r>
              <a:rPr lang="ru-RU" sz="1200" dirty="0" err="1" smtClean="0"/>
              <a:t>починається</a:t>
            </a:r>
            <a:r>
              <a:rPr lang="ru-RU" sz="1200" dirty="0" smtClean="0"/>
              <a:t> </a:t>
            </a:r>
            <a:r>
              <a:rPr lang="ru-RU" sz="1200" dirty="0" err="1" smtClean="0"/>
              <a:t>від</a:t>
            </a:r>
            <a:r>
              <a:rPr lang="ru-RU" sz="1200" dirty="0" smtClean="0"/>
              <a:t> лютого 1943 р. </a:t>
            </a:r>
            <a:r>
              <a:rPr lang="ru-RU" sz="1200" dirty="0" err="1" smtClean="0"/>
              <a:t>нападом</a:t>
            </a:r>
            <a:r>
              <a:rPr lang="ru-RU" sz="1200" dirty="0" smtClean="0"/>
              <a:t> на </a:t>
            </a:r>
            <a:r>
              <a:rPr lang="ru-RU" sz="1200" dirty="0" err="1" smtClean="0"/>
              <a:t>німецьку</a:t>
            </a:r>
            <a:r>
              <a:rPr lang="ru-RU" sz="1200" dirty="0" smtClean="0"/>
              <a:t> залогу у </a:t>
            </a:r>
            <a:r>
              <a:rPr lang="ru-RU" sz="1200" dirty="0" err="1" smtClean="0"/>
              <a:t>містечку</a:t>
            </a:r>
            <a:r>
              <a:rPr lang="ru-RU" sz="1200" dirty="0" smtClean="0"/>
              <a:t> </a:t>
            </a:r>
            <a:r>
              <a:rPr lang="ru-RU" sz="1200" dirty="0" err="1" smtClean="0"/>
              <a:t>Володимирець</a:t>
            </a:r>
            <a:r>
              <a:rPr lang="ru-RU" sz="1200" dirty="0" smtClean="0"/>
              <a:t> </a:t>
            </a:r>
            <a:r>
              <a:rPr lang="ru-RU" sz="1200" dirty="0" err="1" smtClean="0"/>
              <a:t>і</a:t>
            </a:r>
            <a:r>
              <a:rPr lang="ru-RU" sz="1200" dirty="0" smtClean="0"/>
              <a:t> </a:t>
            </a:r>
            <a:r>
              <a:rPr lang="ru-RU" sz="1200" dirty="0" err="1" smtClean="0"/>
              <a:t>звільненням</a:t>
            </a:r>
            <a:r>
              <a:rPr lang="ru-RU" sz="1200" dirty="0" smtClean="0"/>
              <a:t> </a:t>
            </a:r>
            <a:r>
              <a:rPr lang="ru-RU" sz="1200" dirty="0" err="1" smtClean="0"/>
              <a:t>ув'язнених</a:t>
            </a:r>
            <a:r>
              <a:rPr lang="ru-RU" sz="1200" dirty="0" smtClean="0"/>
              <a:t>, а </a:t>
            </a:r>
            <a:r>
              <a:rPr lang="ru-RU" sz="1200" dirty="0" err="1" smtClean="0"/>
              <a:t>ще</a:t>
            </a:r>
            <a:r>
              <a:rPr lang="ru-RU" sz="1200" dirty="0" smtClean="0"/>
              <a:t> </a:t>
            </a:r>
            <a:r>
              <a:rPr lang="ru-RU" sz="1200" dirty="0" err="1" smtClean="0"/>
              <a:t>наприкінці</a:t>
            </a:r>
            <a:r>
              <a:rPr lang="ru-RU" sz="1200" dirty="0" smtClean="0"/>
              <a:t> </a:t>
            </a:r>
            <a:r>
              <a:rPr lang="ru-RU" sz="1200" dirty="0" err="1" smtClean="0"/>
              <a:t>січня</a:t>
            </a:r>
            <a:r>
              <a:rPr lang="ru-RU" sz="1200" dirty="0" smtClean="0"/>
              <a:t> </a:t>
            </a:r>
            <a:r>
              <a:rPr lang="ru-RU" sz="1200" dirty="0" err="1" smtClean="0"/>
              <a:t>зафіксовано</a:t>
            </a:r>
            <a:r>
              <a:rPr lang="ru-RU" sz="1200" dirty="0" smtClean="0"/>
              <a:t> </a:t>
            </a:r>
            <a:r>
              <a:rPr lang="ru-RU" sz="1200" dirty="0" err="1" smtClean="0"/>
              <a:t>напад</a:t>
            </a:r>
            <a:r>
              <a:rPr lang="ru-RU" sz="1200" dirty="0" smtClean="0"/>
              <a:t> на </a:t>
            </a:r>
            <a:r>
              <a:rPr lang="ru-RU" sz="1200" dirty="0" err="1" smtClean="0"/>
              <a:t>в'язницю</a:t>
            </a:r>
            <a:r>
              <a:rPr lang="ru-RU" sz="1200" dirty="0" smtClean="0"/>
              <a:t> в </a:t>
            </a:r>
            <a:r>
              <a:rPr lang="ru-RU" sz="1200" dirty="0" err="1" smtClean="0"/>
              <a:t>Дубні</a:t>
            </a:r>
            <a:r>
              <a:rPr lang="ru-RU" sz="1200" dirty="0" smtClean="0"/>
              <a:t> одного </a:t>
            </a:r>
            <a:r>
              <a:rPr lang="ru-RU" sz="1200" dirty="0" err="1" smtClean="0"/>
              <a:t>з</a:t>
            </a:r>
            <a:r>
              <a:rPr lang="ru-RU" sz="1200" dirty="0" smtClean="0"/>
              <a:t> </a:t>
            </a:r>
            <a:r>
              <a:rPr lang="ru-RU" sz="1200" dirty="0" err="1" smtClean="0"/>
              <a:t>відділів</a:t>
            </a:r>
            <a:r>
              <a:rPr lang="ru-RU" sz="1200" dirty="0" smtClean="0"/>
              <a:t> ОУН(м). </a:t>
            </a:r>
            <a:r>
              <a:rPr lang="ru-RU" sz="1200" dirty="0" err="1" smtClean="0"/>
              <a:t>Одночасно</a:t>
            </a:r>
            <a:r>
              <a:rPr lang="ru-RU" sz="1200" dirty="0" smtClean="0"/>
              <a:t> </a:t>
            </a:r>
            <a:r>
              <a:rPr lang="ru-RU" sz="1200" dirty="0" err="1" smtClean="0"/>
              <a:t>продовжуються</a:t>
            </a:r>
            <a:r>
              <a:rPr lang="ru-RU" sz="1200" dirty="0" smtClean="0"/>
              <a:t> </a:t>
            </a:r>
            <a:r>
              <a:rPr lang="ru-RU" sz="1200" dirty="0" err="1" smtClean="0"/>
              <a:t>дії</a:t>
            </a:r>
            <a:r>
              <a:rPr lang="ru-RU" sz="1200" dirty="0" smtClean="0"/>
              <a:t> УПА </a:t>
            </a:r>
            <a:r>
              <a:rPr lang="ru-RU" sz="1200" dirty="0" err="1" smtClean="0"/>
              <a:t>і</a:t>
            </a:r>
            <a:r>
              <a:rPr lang="ru-RU" sz="1200" dirty="0" smtClean="0"/>
              <a:t> </a:t>
            </a:r>
            <a:r>
              <a:rPr lang="ru-RU" sz="1200" dirty="0" err="1" smtClean="0"/>
              <a:t>проти</a:t>
            </a:r>
            <a:r>
              <a:rPr lang="ru-RU" sz="1200" dirty="0" smtClean="0"/>
              <a:t> </a:t>
            </a:r>
            <a:r>
              <a:rPr lang="ru-RU" sz="1200" dirty="0" err="1" smtClean="0"/>
              <a:t>червоних</a:t>
            </a:r>
            <a:r>
              <a:rPr lang="ru-RU" sz="1200" dirty="0" smtClean="0"/>
              <a:t> </a:t>
            </a:r>
            <a:r>
              <a:rPr lang="ru-RU" sz="1200" dirty="0" err="1" smtClean="0"/>
              <a:t>партизанів</a:t>
            </a:r>
            <a:r>
              <a:rPr lang="ru-RU" sz="1200" dirty="0" smtClean="0"/>
              <a:t>. Головною </a:t>
            </a:r>
            <a:r>
              <a:rPr lang="ru-RU" sz="1200" dirty="0" err="1" smtClean="0"/>
              <a:t>подією</a:t>
            </a:r>
            <a:r>
              <a:rPr lang="ru-RU" sz="1200" dirty="0" smtClean="0"/>
              <a:t> стало </a:t>
            </a:r>
            <a:r>
              <a:rPr lang="ru-RU" sz="1200" dirty="0" err="1" smtClean="0"/>
              <a:t>вбивство</a:t>
            </a:r>
            <a:r>
              <a:rPr lang="ru-RU" sz="1200" dirty="0" smtClean="0"/>
              <a:t> </a:t>
            </a:r>
            <a:r>
              <a:rPr lang="ru-RU" sz="1200" dirty="0" err="1" smtClean="0"/>
              <a:t>повстанцями</a:t>
            </a:r>
            <a:r>
              <a:rPr lang="ru-RU" sz="1200" dirty="0" smtClean="0"/>
              <a:t> у </a:t>
            </a:r>
            <a:r>
              <a:rPr lang="ru-RU" sz="1200" dirty="0" err="1" smtClean="0"/>
              <a:t>травні</a:t>
            </a:r>
            <a:r>
              <a:rPr lang="ru-RU" sz="1200" dirty="0" smtClean="0"/>
              <a:t> шефа </a:t>
            </a:r>
            <a:r>
              <a:rPr lang="ru-RU" sz="1200" dirty="0" err="1" smtClean="0"/>
              <a:t>німецьких</a:t>
            </a:r>
            <a:r>
              <a:rPr lang="ru-RU" sz="1200" dirty="0" smtClean="0"/>
              <a:t> </a:t>
            </a:r>
            <a:r>
              <a:rPr lang="ru-RU" sz="1200" dirty="0" err="1" smtClean="0"/>
              <a:t>штурмових</a:t>
            </a:r>
            <a:r>
              <a:rPr lang="ru-RU" sz="1200" dirty="0" smtClean="0"/>
              <a:t> </a:t>
            </a:r>
            <a:r>
              <a:rPr lang="ru-RU" sz="1200" dirty="0" err="1" smtClean="0"/>
              <a:t>партійних</a:t>
            </a:r>
            <a:r>
              <a:rPr lang="ru-RU" sz="1200" dirty="0" smtClean="0"/>
              <a:t> </a:t>
            </a:r>
            <a:r>
              <a:rPr lang="ru-RU" sz="1200" dirty="0" err="1" smtClean="0"/>
              <a:t>відділів</a:t>
            </a:r>
            <a:r>
              <a:rPr lang="ru-RU" sz="1200" dirty="0" smtClean="0"/>
              <a:t> </a:t>
            </a:r>
            <a:r>
              <a:rPr lang="ru-RU" sz="1200" dirty="0" err="1" smtClean="0"/>
              <a:t>Віктора</a:t>
            </a:r>
            <a:r>
              <a:rPr lang="ru-RU" sz="1200" dirty="0" smtClean="0"/>
              <a:t> </a:t>
            </a:r>
            <a:r>
              <a:rPr lang="ru-RU" sz="1200" dirty="0" err="1" smtClean="0"/>
              <a:t>Лютце</a:t>
            </a:r>
            <a:r>
              <a:rPr lang="ru-RU" sz="1200" dirty="0" smtClean="0"/>
              <a:t>, а у 1944 р. - </a:t>
            </a:r>
            <a:r>
              <a:rPr lang="ru-RU" sz="1200" dirty="0" err="1" smtClean="0"/>
              <a:t>смертельне</a:t>
            </a:r>
            <a:r>
              <a:rPr lang="ru-RU" sz="1200" dirty="0" smtClean="0"/>
              <a:t> </a:t>
            </a:r>
            <a:r>
              <a:rPr lang="ru-RU" sz="1200" dirty="0" err="1" smtClean="0"/>
              <a:t>поранення</a:t>
            </a:r>
            <a:r>
              <a:rPr lang="ru-RU" sz="1200" dirty="0" smtClean="0"/>
              <a:t> </a:t>
            </a:r>
            <a:r>
              <a:rPr lang="ru-RU" sz="1200" dirty="0" err="1" smtClean="0"/>
              <a:t>совєтського</a:t>
            </a:r>
            <a:r>
              <a:rPr lang="ru-RU" sz="1200" dirty="0" smtClean="0"/>
              <a:t> генерала </a:t>
            </a:r>
            <a:r>
              <a:rPr lang="ru-RU" sz="1200" dirty="0" err="1" smtClean="0"/>
              <a:t>Ватутіна</a:t>
            </a:r>
            <a:r>
              <a:rPr lang="ru-RU" sz="1200" dirty="0" smtClean="0"/>
              <a:t>, </a:t>
            </a:r>
            <a:r>
              <a:rPr lang="ru-RU" sz="1200" dirty="0" err="1" smtClean="0"/>
              <a:t>комадувача</a:t>
            </a:r>
            <a:r>
              <a:rPr lang="ru-RU" sz="1200" dirty="0" smtClean="0"/>
              <a:t> І "</a:t>
            </a:r>
            <a:r>
              <a:rPr lang="ru-RU" sz="1200" dirty="0" err="1" smtClean="0"/>
              <a:t>Українського</a:t>
            </a:r>
            <a:r>
              <a:rPr lang="ru-RU" sz="1200" dirty="0" smtClean="0"/>
              <a:t>" фронту. </a:t>
            </a:r>
            <a:r>
              <a:rPr lang="ru-RU" sz="1200" dirty="0" err="1" smtClean="0"/>
              <a:t>Окрім</a:t>
            </a:r>
            <a:r>
              <a:rPr lang="ru-RU" sz="1200" dirty="0" smtClean="0"/>
              <a:t> </a:t>
            </a:r>
            <a:r>
              <a:rPr lang="ru-RU" sz="1200" dirty="0" err="1" smtClean="0"/>
              <a:t>безпосередніх</a:t>
            </a:r>
            <a:r>
              <a:rPr lang="ru-RU" sz="1200" dirty="0" smtClean="0"/>
              <a:t> </a:t>
            </a:r>
            <a:r>
              <a:rPr lang="ru-RU" sz="1200" dirty="0" err="1" smtClean="0"/>
              <a:t>бойових</a:t>
            </a:r>
            <a:r>
              <a:rPr lang="ru-RU" sz="1200" dirty="0" smtClean="0"/>
              <a:t> </a:t>
            </a:r>
            <a:r>
              <a:rPr lang="ru-RU" sz="1200" dirty="0" err="1" smtClean="0"/>
              <a:t>дій</a:t>
            </a:r>
            <a:r>
              <a:rPr lang="ru-RU" sz="1200" dirty="0" smtClean="0"/>
              <a:t> УПА активно </a:t>
            </a:r>
            <a:r>
              <a:rPr lang="ru-RU" sz="1200" dirty="0" err="1" smtClean="0"/>
              <a:t>втручається</a:t>
            </a:r>
            <a:r>
              <a:rPr lang="ru-RU" sz="1200" dirty="0" smtClean="0"/>
              <a:t> у </a:t>
            </a:r>
            <a:r>
              <a:rPr lang="ru-RU" sz="1200" dirty="0" err="1" smtClean="0"/>
              <a:t>адміністративно-господарське</a:t>
            </a:r>
            <a:r>
              <a:rPr lang="ru-RU" sz="1200" dirty="0" smtClean="0"/>
              <a:t> </a:t>
            </a:r>
            <a:r>
              <a:rPr lang="ru-RU" sz="1200" dirty="0" err="1" smtClean="0"/>
              <a:t>життя</a:t>
            </a:r>
            <a:r>
              <a:rPr lang="ru-RU" sz="1200" dirty="0" smtClean="0"/>
              <a:t> </a:t>
            </a:r>
            <a:r>
              <a:rPr lang="ru-RU" sz="1200" dirty="0" err="1" smtClean="0"/>
              <a:t>окупованих</a:t>
            </a:r>
            <a:r>
              <a:rPr lang="ru-RU" sz="1200" dirty="0" smtClean="0"/>
              <a:t> </a:t>
            </a:r>
            <a:r>
              <a:rPr lang="ru-RU" sz="1200" dirty="0" err="1" smtClean="0"/>
              <a:t>територій</a:t>
            </a:r>
            <a:r>
              <a:rPr lang="ru-RU" sz="1200" dirty="0" smtClean="0"/>
              <a:t>: </a:t>
            </a:r>
            <a:r>
              <a:rPr lang="ru-RU" sz="1200" dirty="0" err="1" smtClean="0"/>
              <a:t>організує</a:t>
            </a:r>
            <a:r>
              <a:rPr lang="ru-RU" sz="1200" dirty="0" smtClean="0"/>
              <a:t> </a:t>
            </a:r>
            <a:r>
              <a:rPr lang="ru-RU" sz="1200" dirty="0" err="1" smtClean="0"/>
              <a:t>саботажні</a:t>
            </a:r>
            <a:r>
              <a:rPr lang="ru-RU" sz="1200" dirty="0" smtClean="0"/>
              <a:t> </a:t>
            </a:r>
            <a:r>
              <a:rPr lang="ru-RU" sz="1200" dirty="0" err="1" smtClean="0"/>
              <a:t>акції</a:t>
            </a:r>
            <a:r>
              <a:rPr lang="ru-RU" sz="1200" dirty="0" smtClean="0"/>
              <a:t>, </a:t>
            </a:r>
            <a:r>
              <a:rPr lang="ru-RU" sz="1200" dirty="0" err="1" smtClean="0"/>
              <a:t>ліквідує</a:t>
            </a:r>
            <a:r>
              <a:rPr lang="ru-RU" sz="1200" dirty="0" smtClean="0"/>
              <a:t> </a:t>
            </a:r>
            <a:r>
              <a:rPr lang="ru-RU" sz="1200" dirty="0" err="1" smtClean="0"/>
              <a:t>німецькі</a:t>
            </a:r>
            <a:r>
              <a:rPr lang="ru-RU" sz="1200" dirty="0" smtClean="0"/>
              <a:t> "</a:t>
            </a:r>
            <a:r>
              <a:rPr lang="ru-RU" sz="1200" dirty="0" err="1" smtClean="0"/>
              <a:t>лігеншафти</a:t>
            </a:r>
            <a:r>
              <a:rPr lang="ru-RU" sz="1200" dirty="0" smtClean="0"/>
              <a:t>", </a:t>
            </a:r>
            <a:r>
              <a:rPr lang="ru-RU" sz="1200" dirty="0" err="1" smtClean="0"/>
              <a:t>сформовані</a:t>
            </a:r>
            <a:r>
              <a:rPr lang="ru-RU" sz="1200" dirty="0" smtClean="0"/>
              <a:t> на </a:t>
            </a:r>
            <a:r>
              <a:rPr lang="ru-RU" sz="1200" dirty="0" err="1" smtClean="0"/>
              <a:t>місці</a:t>
            </a:r>
            <a:r>
              <a:rPr lang="ru-RU" sz="1200" dirty="0" smtClean="0"/>
              <a:t> </a:t>
            </a:r>
            <a:r>
              <a:rPr lang="ru-RU" sz="1200" dirty="0" err="1" smtClean="0"/>
              <a:t>колгоспів</a:t>
            </a:r>
            <a:r>
              <a:rPr lang="ru-RU" sz="1200" dirty="0" smtClean="0"/>
              <a:t>, </a:t>
            </a:r>
            <a:r>
              <a:rPr lang="ru-RU" sz="1200" dirty="0" err="1" smtClean="0"/>
              <a:t>відбиває</a:t>
            </a:r>
            <a:r>
              <a:rPr lang="ru-RU" sz="1200" dirty="0" smtClean="0"/>
              <a:t> </a:t>
            </a:r>
            <a:r>
              <a:rPr lang="ru-RU" sz="1200" dirty="0" err="1" smtClean="0"/>
              <a:t>українських</a:t>
            </a:r>
            <a:r>
              <a:rPr lang="ru-RU" sz="1200" dirty="0" smtClean="0"/>
              <a:t> "</a:t>
            </a:r>
            <a:r>
              <a:rPr lang="ru-RU" sz="1200" dirty="0" err="1" smtClean="0"/>
              <a:t>остарбайтерів</a:t>
            </a:r>
            <a:r>
              <a:rPr lang="ru-RU" sz="1200" dirty="0" smtClean="0"/>
              <a:t>", </a:t>
            </a:r>
            <a:r>
              <a:rPr lang="ru-RU" sz="1200" dirty="0" err="1" smtClean="0"/>
              <a:t>що</a:t>
            </a:r>
            <a:r>
              <a:rPr lang="ru-RU" sz="1200" dirty="0" smtClean="0"/>
              <a:t> </a:t>
            </a:r>
            <a:r>
              <a:rPr lang="ru-RU" sz="1200" dirty="0" err="1" smtClean="0"/>
              <a:t>вивозяться</a:t>
            </a:r>
            <a:r>
              <a:rPr lang="ru-RU" sz="1200" dirty="0" smtClean="0"/>
              <a:t> до </a:t>
            </a:r>
            <a:r>
              <a:rPr lang="ru-RU" sz="1200" dirty="0" err="1" smtClean="0"/>
              <a:t>Німеччини</a:t>
            </a:r>
            <a:r>
              <a:rPr lang="ru-RU" sz="1200" dirty="0" smtClean="0"/>
              <a:t>, а у </a:t>
            </a:r>
            <a:r>
              <a:rPr lang="ru-RU" sz="1200" dirty="0" err="1" smtClean="0"/>
              <a:t>самій</a:t>
            </a:r>
            <a:r>
              <a:rPr lang="ru-RU" sz="1200" dirty="0" smtClean="0"/>
              <a:t> </a:t>
            </a:r>
            <a:r>
              <a:rPr lang="ru-RU" sz="1200" dirty="0" err="1" smtClean="0"/>
              <a:t>Німеччині</a:t>
            </a:r>
            <a:r>
              <a:rPr lang="ru-RU" sz="1200" dirty="0" smtClean="0"/>
              <a:t> ОУН </a:t>
            </a:r>
            <a:r>
              <a:rPr lang="ru-RU" sz="1200" dirty="0" err="1" smtClean="0"/>
              <a:t>від</a:t>
            </a:r>
            <a:r>
              <a:rPr lang="ru-RU" sz="1200" dirty="0" smtClean="0"/>
              <a:t> </a:t>
            </a:r>
            <a:r>
              <a:rPr lang="ru-RU" sz="1200" dirty="0" err="1" smtClean="0"/>
              <a:t>імені</a:t>
            </a:r>
            <a:r>
              <a:rPr lang="ru-RU" sz="1200" dirty="0" smtClean="0"/>
              <a:t> </a:t>
            </a:r>
            <a:r>
              <a:rPr lang="ru-RU" sz="1200" dirty="0" err="1" smtClean="0"/>
              <a:t>українського</a:t>
            </a:r>
            <a:r>
              <a:rPr lang="ru-RU" sz="1200" dirty="0" smtClean="0"/>
              <a:t> уряду </a:t>
            </a:r>
            <a:r>
              <a:rPr lang="ru-RU" sz="1200" dirty="0" err="1" smtClean="0"/>
              <a:t>веде</a:t>
            </a:r>
            <a:r>
              <a:rPr lang="ru-RU" sz="1200" dirty="0" smtClean="0"/>
              <a:t> пропаганду </a:t>
            </a:r>
            <a:r>
              <a:rPr lang="ru-RU" sz="1200" dirty="0" err="1" smtClean="0"/>
              <a:t>і</a:t>
            </a:r>
            <a:r>
              <a:rPr lang="ru-RU" sz="1200" dirty="0" smtClean="0"/>
              <a:t> </a:t>
            </a:r>
            <a:r>
              <a:rPr lang="ru-RU" sz="1200" dirty="0" err="1" smtClean="0"/>
              <a:t>організує</a:t>
            </a:r>
            <a:r>
              <a:rPr lang="ru-RU" sz="1200" dirty="0" smtClean="0"/>
              <a:t> </a:t>
            </a:r>
            <a:r>
              <a:rPr lang="ru-RU" sz="1200" dirty="0" err="1" smtClean="0"/>
              <a:t>підпільні</a:t>
            </a:r>
            <a:r>
              <a:rPr lang="ru-RU" sz="1200" dirty="0" smtClean="0"/>
              <a:t> </a:t>
            </a:r>
            <a:r>
              <a:rPr lang="ru-RU" sz="1200" dirty="0" err="1" smtClean="0"/>
              <a:t>повстанські</a:t>
            </a:r>
            <a:r>
              <a:rPr lang="ru-RU" sz="1200" dirty="0" smtClean="0"/>
              <a:t> </a:t>
            </a:r>
            <a:r>
              <a:rPr lang="ru-RU" sz="1200" dirty="0" err="1" smtClean="0"/>
              <a:t>групи</a:t>
            </a:r>
            <a:r>
              <a:rPr lang="ru-RU" sz="1200" dirty="0" smtClean="0"/>
              <a:t> у таборах у </a:t>
            </a:r>
            <a:r>
              <a:rPr lang="ru-RU" sz="1200" dirty="0" err="1" smtClean="0"/>
              <a:t>середовищі</a:t>
            </a:r>
            <a:r>
              <a:rPr lang="ru-RU" sz="1200" dirty="0" smtClean="0"/>
              <a:t> </a:t>
            </a:r>
            <a:r>
              <a:rPr lang="ru-RU" sz="1200" dirty="0" err="1" smtClean="0"/>
              <a:t>совєтських</a:t>
            </a:r>
            <a:r>
              <a:rPr lang="ru-RU" sz="1200" dirty="0" smtClean="0"/>
              <a:t> </a:t>
            </a:r>
            <a:r>
              <a:rPr lang="ru-RU" sz="1200" dirty="0" err="1" smtClean="0"/>
              <a:t>воєннополонених</a:t>
            </a:r>
            <a:r>
              <a:rPr lang="ru-RU" sz="1200" dirty="0" smtClean="0"/>
              <a:t> </a:t>
            </a:r>
            <a:r>
              <a:rPr lang="ru-RU" sz="1200" dirty="0" err="1" smtClean="0"/>
              <a:t>українського</a:t>
            </a:r>
            <a:r>
              <a:rPr lang="ru-RU" sz="1200" dirty="0" smtClean="0"/>
              <a:t> </a:t>
            </a:r>
            <a:r>
              <a:rPr lang="ru-RU" sz="1200" dirty="0" err="1" smtClean="0"/>
              <a:t>походження</a:t>
            </a:r>
            <a:r>
              <a:rPr lang="ru-RU" sz="1200" dirty="0" smtClean="0"/>
              <a:t>...</a:t>
            </a:r>
            <a:br>
              <a:rPr lang="ru-RU" sz="1200" dirty="0" smtClean="0"/>
            </a:br>
            <a:r>
              <a:rPr lang="ru-RU" sz="1200" dirty="0" smtClean="0"/>
              <a:t>У </a:t>
            </a:r>
            <a:r>
              <a:rPr lang="ru-RU" sz="1200" dirty="0" err="1" smtClean="0"/>
              <a:t>квітні</a:t>
            </a:r>
            <a:r>
              <a:rPr lang="ru-RU" sz="1200" dirty="0" smtClean="0"/>
              <a:t> 1943 р. </a:t>
            </a:r>
            <a:r>
              <a:rPr lang="ru-RU" sz="1200" dirty="0" err="1" smtClean="0"/>
              <a:t>повстанцями</a:t>
            </a:r>
            <a:r>
              <a:rPr lang="ru-RU" sz="1200" dirty="0" smtClean="0"/>
              <a:t> </a:t>
            </a:r>
            <a:r>
              <a:rPr lang="ru-RU" sz="1200" dirty="0" err="1" smtClean="0"/>
              <a:t>вже</a:t>
            </a:r>
            <a:r>
              <a:rPr lang="ru-RU" sz="1200" dirty="0" smtClean="0"/>
              <a:t> </a:t>
            </a:r>
            <a:r>
              <a:rPr lang="ru-RU" sz="1200" dirty="0" err="1" smtClean="0"/>
              <a:t>контролювалася</a:t>
            </a:r>
            <a:r>
              <a:rPr lang="ru-RU" sz="1200" dirty="0" smtClean="0"/>
              <a:t> </a:t>
            </a:r>
            <a:r>
              <a:rPr lang="ru-RU" sz="1200" dirty="0" err="1" smtClean="0"/>
              <a:t>майже</a:t>
            </a:r>
            <a:r>
              <a:rPr lang="ru-RU" sz="1200" dirty="0" smtClean="0"/>
              <a:t> </a:t>
            </a:r>
            <a:r>
              <a:rPr lang="ru-RU" sz="1200" dirty="0" err="1" smtClean="0"/>
              <a:t>уся</a:t>
            </a:r>
            <a:r>
              <a:rPr lang="ru-RU" sz="1200" dirty="0" smtClean="0"/>
              <a:t> </a:t>
            </a:r>
            <a:r>
              <a:rPr lang="ru-RU" sz="1200" dirty="0" err="1" smtClean="0"/>
              <a:t>сільська</a:t>
            </a:r>
            <a:r>
              <a:rPr lang="ru-RU" sz="1200" dirty="0" smtClean="0"/>
              <a:t> </a:t>
            </a:r>
            <a:r>
              <a:rPr lang="ru-RU" sz="1200" dirty="0" err="1" smtClean="0"/>
              <a:t>місцевість</a:t>
            </a:r>
            <a:r>
              <a:rPr lang="ru-RU" sz="1200" dirty="0" smtClean="0"/>
              <a:t> </a:t>
            </a:r>
            <a:r>
              <a:rPr lang="ru-RU" sz="1200" dirty="0" err="1" smtClean="0"/>
              <a:t>Волині</a:t>
            </a:r>
            <a:r>
              <a:rPr lang="ru-RU" sz="1200" dirty="0" smtClean="0"/>
              <a:t> </a:t>
            </a:r>
            <a:r>
              <a:rPr lang="ru-RU" sz="1200" dirty="0" err="1" smtClean="0"/>
              <a:t>і</a:t>
            </a:r>
            <a:r>
              <a:rPr lang="ru-RU" sz="1200" dirty="0" smtClean="0"/>
              <a:t> </a:t>
            </a:r>
            <a:r>
              <a:rPr lang="ru-RU" sz="1200" dirty="0" err="1" smtClean="0"/>
              <a:t>Поділля</a:t>
            </a:r>
            <a:r>
              <a:rPr lang="ru-RU" sz="1200" dirty="0" smtClean="0"/>
              <a:t>. У </a:t>
            </a:r>
            <a:r>
              <a:rPr lang="ru-RU" sz="1200" dirty="0" err="1" smtClean="0"/>
              <a:t>травні</a:t>
            </a:r>
            <a:r>
              <a:rPr lang="ru-RU" sz="1200" dirty="0" smtClean="0"/>
              <a:t> </a:t>
            </a:r>
            <a:r>
              <a:rPr lang="ru-RU" sz="1200" dirty="0" err="1" smtClean="0"/>
              <a:t>німці</a:t>
            </a:r>
            <a:r>
              <a:rPr lang="ru-RU" sz="1200" dirty="0" smtClean="0"/>
              <a:t> </a:t>
            </a:r>
            <a:r>
              <a:rPr lang="ru-RU" sz="1200" dirty="0" err="1" smtClean="0"/>
              <a:t>розпочинають</a:t>
            </a:r>
            <a:r>
              <a:rPr lang="ru-RU" sz="1200" dirty="0" smtClean="0"/>
              <a:t> </a:t>
            </a:r>
            <a:r>
              <a:rPr lang="ru-RU" sz="1200" dirty="0" err="1" smtClean="0"/>
              <a:t>масштабні</a:t>
            </a:r>
            <a:r>
              <a:rPr lang="ru-RU" sz="1200" dirty="0" smtClean="0"/>
              <a:t> </a:t>
            </a:r>
            <a:r>
              <a:rPr lang="ru-RU" sz="1200" dirty="0" err="1" smtClean="0"/>
              <a:t>наступальні</a:t>
            </a:r>
            <a:r>
              <a:rPr lang="ru-RU" sz="1200" dirty="0" smtClean="0"/>
              <a:t> </a:t>
            </a:r>
            <a:r>
              <a:rPr lang="ru-RU" sz="1200" dirty="0" err="1" smtClean="0"/>
              <a:t>операції</a:t>
            </a:r>
            <a:r>
              <a:rPr lang="ru-RU" sz="1200" dirty="0" smtClean="0"/>
              <a:t> </a:t>
            </a:r>
            <a:r>
              <a:rPr lang="ru-RU" sz="1200" dirty="0" err="1" smtClean="0"/>
              <a:t>проти</a:t>
            </a:r>
            <a:r>
              <a:rPr lang="ru-RU" sz="1200" dirty="0" smtClean="0"/>
              <a:t> УПА. В </a:t>
            </a:r>
            <a:r>
              <a:rPr lang="ru-RU" sz="1200" dirty="0" smtClean="0"/>
              <a:t>той </a:t>
            </a:r>
            <a:r>
              <a:rPr lang="ru-RU" sz="1200" dirty="0" smtClean="0"/>
              <a:t>же час </a:t>
            </a:r>
            <a:r>
              <a:rPr lang="ru-RU" sz="1200" dirty="0" err="1" smtClean="0"/>
              <a:t>Активізується</a:t>
            </a:r>
            <a:r>
              <a:rPr lang="ru-RU" sz="1200" dirty="0" smtClean="0"/>
              <a:t> УПА </a:t>
            </a:r>
            <a:r>
              <a:rPr lang="ru-RU" sz="1200" dirty="0" err="1" smtClean="0"/>
              <a:t>також</a:t>
            </a:r>
            <a:r>
              <a:rPr lang="ru-RU" sz="1200" dirty="0" smtClean="0"/>
              <a:t> на </a:t>
            </a:r>
            <a:r>
              <a:rPr lang="ru-RU" sz="1200" dirty="0" err="1" smtClean="0"/>
              <a:t>Житомирщині</a:t>
            </a:r>
            <a:r>
              <a:rPr lang="ru-RU" sz="1200" dirty="0" smtClean="0"/>
              <a:t> та </a:t>
            </a:r>
            <a:r>
              <a:rPr lang="ru-RU" sz="1200" dirty="0" err="1" smtClean="0"/>
              <a:t>Київщині</a:t>
            </a:r>
            <a:r>
              <a:rPr lang="ru-RU" sz="1200" dirty="0" smtClean="0"/>
              <a:t>, у </a:t>
            </a:r>
            <a:r>
              <a:rPr lang="ru-RU" sz="1200" dirty="0" err="1" smtClean="0"/>
              <a:t>чорнобильських</a:t>
            </a:r>
            <a:r>
              <a:rPr lang="ru-RU" sz="1200" dirty="0" smtClean="0"/>
              <a:t> </a:t>
            </a:r>
            <a:r>
              <a:rPr lang="ru-RU" sz="1200" dirty="0" err="1" smtClean="0"/>
              <a:t>лісах</a:t>
            </a:r>
            <a:r>
              <a:rPr lang="ru-RU" sz="1200" dirty="0" smtClean="0"/>
              <a:t>, </a:t>
            </a:r>
            <a:r>
              <a:rPr lang="ru-RU" sz="1200" dirty="0" err="1" smtClean="0"/>
              <a:t>у</a:t>
            </a:r>
            <a:r>
              <a:rPr lang="ru-RU" sz="1200" dirty="0" smtClean="0"/>
              <a:t> </a:t>
            </a:r>
            <a:r>
              <a:rPr lang="ru-RU" sz="1200" dirty="0" err="1" smtClean="0"/>
              <a:t>Галичині</a:t>
            </a:r>
            <a:r>
              <a:rPr lang="ru-RU" sz="1200" dirty="0" smtClean="0"/>
              <a:t>. </a:t>
            </a:r>
            <a:r>
              <a:rPr lang="ru-RU" sz="1200" dirty="0" err="1" smtClean="0"/>
              <a:t>Німці</a:t>
            </a:r>
            <a:r>
              <a:rPr lang="ru-RU" sz="1200" dirty="0" smtClean="0"/>
              <a:t> </a:t>
            </a:r>
            <a:r>
              <a:rPr lang="ru-RU" sz="1200" dirty="0" err="1" smtClean="0"/>
              <a:t>відповідають</a:t>
            </a:r>
            <a:r>
              <a:rPr lang="ru-RU" sz="1200" dirty="0" smtClean="0"/>
              <a:t> </a:t>
            </a:r>
            <a:r>
              <a:rPr lang="ru-RU" sz="1200" dirty="0" err="1" smtClean="0"/>
              <a:t>масштабними</a:t>
            </a:r>
            <a:r>
              <a:rPr lang="ru-RU" sz="1200" dirty="0" smtClean="0"/>
              <a:t> </a:t>
            </a:r>
            <a:r>
              <a:rPr lang="ru-RU" sz="1200" dirty="0" err="1" smtClean="0"/>
              <a:t>репресіями</a:t>
            </a:r>
            <a:r>
              <a:rPr lang="ru-RU" sz="1200" dirty="0" smtClean="0"/>
              <a:t>: у </a:t>
            </a:r>
            <a:r>
              <a:rPr lang="ru-RU" sz="1200" dirty="0" err="1" smtClean="0"/>
              <a:t>одній</a:t>
            </a:r>
            <a:r>
              <a:rPr lang="ru-RU" sz="1200" dirty="0" smtClean="0"/>
              <a:t> </a:t>
            </a:r>
            <a:r>
              <a:rPr lang="ru-RU" sz="1200" dirty="0" err="1" smtClean="0"/>
              <a:t>лише</a:t>
            </a:r>
            <a:r>
              <a:rPr lang="ru-RU" sz="1200" dirty="0" smtClean="0"/>
              <a:t> </a:t>
            </a:r>
            <a:r>
              <a:rPr lang="ru-RU" sz="1200" dirty="0" err="1" smtClean="0"/>
              <a:t>Галичині</a:t>
            </a:r>
            <a:r>
              <a:rPr lang="ru-RU" sz="1200" dirty="0" smtClean="0"/>
              <a:t> </a:t>
            </a:r>
            <a:r>
              <a:rPr lang="ru-RU" sz="1200" dirty="0" err="1" smtClean="0"/>
              <a:t>восени</a:t>
            </a:r>
            <a:r>
              <a:rPr lang="ru-RU" sz="1200" dirty="0" smtClean="0"/>
              <a:t> 1943 р. </a:t>
            </a:r>
            <a:r>
              <a:rPr lang="ru-RU" sz="1200" dirty="0" err="1" smtClean="0"/>
              <a:t>німцями</a:t>
            </a:r>
            <a:r>
              <a:rPr lang="ru-RU" sz="1200" dirty="0" smtClean="0"/>
              <a:t> </a:t>
            </a:r>
            <a:r>
              <a:rPr lang="ru-RU" sz="1200" dirty="0" err="1" smtClean="0"/>
              <a:t>було</a:t>
            </a:r>
            <a:r>
              <a:rPr lang="ru-RU" sz="1200" dirty="0" smtClean="0"/>
              <a:t> </a:t>
            </a:r>
            <a:r>
              <a:rPr lang="ru-RU" sz="1200" dirty="0" err="1" smtClean="0"/>
              <a:t>страчено</a:t>
            </a:r>
            <a:r>
              <a:rPr lang="ru-RU" sz="1200" dirty="0" smtClean="0"/>
              <a:t> </a:t>
            </a:r>
            <a:r>
              <a:rPr lang="ru-RU" sz="1200" dirty="0" err="1" smtClean="0"/>
              <a:t>понад</a:t>
            </a:r>
            <a:r>
              <a:rPr lang="ru-RU" sz="1200" dirty="0" smtClean="0"/>
              <a:t> </a:t>
            </a:r>
            <a:r>
              <a:rPr lang="ru-RU" sz="1200" dirty="0" err="1" smtClean="0"/>
              <a:t>півтори</a:t>
            </a:r>
            <a:r>
              <a:rPr lang="ru-RU" sz="1200" dirty="0" smtClean="0"/>
              <a:t> </a:t>
            </a:r>
            <a:r>
              <a:rPr lang="ru-RU" sz="1200" dirty="0" err="1" smtClean="0"/>
              <a:t>тисячі</a:t>
            </a:r>
            <a:r>
              <a:rPr lang="ru-RU" sz="1200" dirty="0" smtClean="0"/>
              <a:t> </a:t>
            </a:r>
            <a:r>
              <a:rPr lang="ru-RU" sz="1200" dirty="0" err="1" smtClean="0"/>
              <a:t>членів</a:t>
            </a:r>
            <a:r>
              <a:rPr lang="ru-RU" sz="1200" dirty="0" smtClean="0"/>
              <a:t> ОУН </a:t>
            </a:r>
            <a:r>
              <a:rPr lang="ru-RU" sz="1200" dirty="0" err="1" smtClean="0"/>
              <a:t>і</a:t>
            </a:r>
            <a:r>
              <a:rPr lang="ru-RU" sz="1200" dirty="0" smtClean="0"/>
              <a:t> УПА. За голову </a:t>
            </a:r>
            <a:r>
              <a:rPr lang="ru-RU" sz="1200" dirty="0" err="1" smtClean="0"/>
              <a:t>провідника</a:t>
            </a:r>
            <a:r>
              <a:rPr lang="ru-RU" sz="1200" dirty="0" smtClean="0"/>
              <a:t> ОУН(б) </a:t>
            </a:r>
            <a:r>
              <a:rPr lang="ru-RU" sz="1200" dirty="0" err="1" smtClean="0"/>
              <a:t>Миколи</a:t>
            </a:r>
            <a:r>
              <a:rPr lang="ru-RU" sz="1200" dirty="0" smtClean="0"/>
              <a:t> Лебедя гестапо </a:t>
            </a:r>
            <a:r>
              <a:rPr lang="ru-RU" sz="1200" dirty="0" err="1" smtClean="0"/>
              <a:t>призначило</a:t>
            </a:r>
            <a:r>
              <a:rPr lang="ru-RU" sz="1200" dirty="0" smtClean="0"/>
              <a:t> </a:t>
            </a:r>
            <a:r>
              <a:rPr lang="ru-RU" sz="1200" dirty="0" err="1" smtClean="0"/>
              <a:t>нагороду</a:t>
            </a:r>
            <a:r>
              <a:rPr lang="ru-RU" sz="1200" dirty="0" smtClean="0"/>
              <a:t> в 50 тис. </a:t>
            </a:r>
            <a:r>
              <a:rPr lang="ru-RU" sz="1200" dirty="0" err="1" smtClean="0"/>
              <a:t>німецьких</a:t>
            </a:r>
            <a:r>
              <a:rPr lang="ru-RU" sz="1200" dirty="0" smtClean="0"/>
              <a:t> марок.</a:t>
            </a:r>
            <a:endParaRPr lang="ru-RU" sz="1200" dirty="0"/>
          </a:p>
        </p:txBody>
      </p:sp>
      <p:pic>
        <p:nvPicPr>
          <p:cNvPr id="6" name="Рисунок 5" descr="specgruppa_stanislav.jpg"/>
          <p:cNvPicPr>
            <a:picLocks noChangeAspect="1"/>
          </p:cNvPicPr>
          <p:nvPr/>
        </p:nvPicPr>
        <p:blipFill>
          <a:blip r:embed="rId2"/>
          <a:stretch>
            <a:fillRect/>
          </a:stretch>
        </p:blipFill>
        <p:spPr>
          <a:xfrm>
            <a:off x="714348" y="3643314"/>
            <a:ext cx="3357586" cy="3021827"/>
          </a:xfrm>
          <a:prstGeom prst="rect">
            <a:avLst/>
          </a:prstGeom>
        </p:spPr>
      </p:pic>
      <p:pic>
        <p:nvPicPr>
          <p:cNvPr id="7" name="Рисунок 6" descr="2238_news.jpg"/>
          <p:cNvPicPr>
            <a:picLocks noChangeAspect="1"/>
          </p:cNvPicPr>
          <p:nvPr/>
        </p:nvPicPr>
        <p:blipFill>
          <a:blip r:embed="rId3"/>
          <a:stretch>
            <a:fillRect/>
          </a:stretch>
        </p:blipFill>
        <p:spPr>
          <a:xfrm>
            <a:off x="4572000" y="3643314"/>
            <a:ext cx="3833816" cy="2935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par>
                                <p:cTn id="8" presetID="2"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0-#ppt_w/2"/>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1+#ppt_w/2"/>
                                          </p:val>
                                        </p:tav>
                                        <p:tav tm="100000">
                                          <p:val>
                                            <p:strVal val="#ppt_x"/>
                                          </p:val>
                                        </p:tav>
                                      </p:tavLst>
                                    </p:anim>
                                    <p:anim calcmode="lin" valueType="num">
                                      <p:cBhvr additive="base">
                                        <p:cTn id="1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357694"/>
            <a:ext cx="8229600" cy="1797040"/>
          </a:xfrm>
        </p:spPr>
        <p:txBody>
          <a:bodyPr>
            <a:normAutofit/>
          </a:bodyPr>
          <a:lstStyle/>
          <a:p>
            <a:r>
              <a:rPr lang="ru-RU" sz="1400" dirty="0" smtClean="0"/>
              <a:t>З </a:t>
            </a:r>
            <a:r>
              <a:rPr lang="ru-RU" sz="1400" dirty="0" err="1" smtClean="0"/>
              <a:t>літа</a:t>
            </a:r>
            <a:r>
              <a:rPr lang="ru-RU" sz="1400" dirty="0" smtClean="0"/>
              <a:t> 1943 р. УПА </a:t>
            </a:r>
            <a:r>
              <a:rPr lang="ru-RU" sz="1400" dirty="0" err="1" smtClean="0"/>
              <a:t>змушена</a:t>
            </a:r>
            <a:r>
              <a:rPr lang="ru-RU" sz="1400" dirty="0" smtClean="0"/>
              <a:t> вести </a:t>
            </a:r>
            <a:r>
              <a:rPr lang="ru-RU" sz="1400" dirty="0" err="1" smtClean="0"/>
              <a:t>боротьбу</a:t>
            </a:r>
            <a:r>
              <a:rPr lang="ru-RU" sz="1400" dirty="0" smtClean="0"/>
              <a:t> на два </a:t>
            </a:r>
            <a:r>
              <a:rPr lang="ru-RU" sz="1400" dirty="0" err="1" smtClean="0"/>
              <a:t>фронти</a:t>
            </a:r>
            <a:r>
              <a:rPr lang="ru-RU" sz="1400" dirty="0" smtClean="0"/>
              <a:t> - </a:t>
            </a:r>
            <a:r>
              <a:rPr lang="ru-RU" sz="1400" dirty="0" err="1" smtClean="0"/>
              <a:t>проти</a:t>
            </a:r>
            <a:r>
              <a:rPr lang="ru-RU" sz="1400" dirty="0" smtClean="0"/>
              <a:t> </a:t>
            </a:r>
            <a:r>
              <a:rPr lang="ru-RU" sz="1400" dirty="0" err="1" smtClean="0"/>
              <a:t>червоних</a:t>
            </a:r>
            <a:r>
              <a:rPr lang="ru-RU" sz="1400" dirty="0" smtClean="0"/>
              <a:t> </a:t>
            </a:r>
            <a:r>
              <a:rPr lang="ru-RU" sz="1400" dirty="0" err="1" smtClean="0"/>
              <a:t>партизанів</a:t>
            </a:r>
            <a:r>
              <a:rPr lang="ru-RU" sz="1400" dirty="0" smtClean="0"/>
              <a:t> </a:t>
            </a:r>
            <a:r>
              <a:rPr lang="ru-RU" sz="1400" dirty="0" err="1" smtClean="0"/>
              <a:t>і</a:t>
            </a:r>
            <a:r>
              <a:rPr lang="ru-RU" sz="1400" dirty="0" smtClean="0"/>
              <a:t> </a:t>
            </a:r>
            <a:r>
              <a:rPr lang="ru-RU" sz="1400" dirty="0" err="1" smtClean="0"/>
              <a:t>проти</a:t>
            </a:r>
            <a:r>
              <a:rPr lang="ru-RU" sz="1400" dirty="0" smtClean="0"/>
              <a:t> </a:t>
            </a:r>
            <a:r>
              <a:rPr lang="ru-RU" sz="1400" dirty="0" err="1" smtClean="0"/>
              <a:t>німців</a:t>
            </a:r>
            <a:r>
              <a:rPr lang="ru-RU" sz="1400" dirty="0" smtClean="0"/>
              <a:t>. А </a:t>
            </a:r>
            <a:r>
              <a:rPr lang="ru-RU" sz="1400" dirty="0" err="1" smtClean="0"/>
              <a:t>навесні</a:t>
            </a:r>
            <a:r>
              <a:rPr lang="ru-RU" sz="1400" dirty="0" smtClean="0"/>
              <a:t> 1944 р. </a:t>
            </a:r>
            <a:r>
              <a:rPr lang="ru-RU" sz="1400" dirty="0" err="1" smtClean="0"/>
              <a:t>відбуваються</a:t>
            </a:r>
            <a:r>
              <a:rPr lang="ru-RU" sz="1400" dirty="0" smtClean="0"/>
              <a:t> </a:t>
            </a:r>
            <a:r>
              <a:rPr lang="ru-RU" sz="1400" dirty="0" err="1" smtClean="0"/>
              <a:t>і</a:t>
            </a:r>
            <a:r>
              <a:rPr lang="ru-RU" sz="1400" dirty="0" smtClean="0"/>
              <a:t> </a:t>
            </a:r>
            <a:r>
              <a:rPr lang="ru-RU" sz="1400" dirty="0" err="1" smtClean="0"/>
              <a:t>перші</a:t>
            </a:r>
            <a:r>
              <a:rPr lang="ru-RU" sz="1400" dirty="0" smtClean="0"/>
              <a:t> </a:t>
            </a:r>
            <a:r>
              <a:rPr lang="ru-RU" sz="1400" dirty="0" err="1" smtClean="0"/>
              <a:t>бої</a:t>
            </a:r>
            <a:r>
              <a:rPr lang="ru-RU" sz="1400" dirty="0" smtClean="0"/>
              <a:t> </a:t>
            </a:r>
            <a:r>
              <a:rPr lang="ru-RU" sz="1400" dirty="0" err="1" smtClean="0"/>
              <a:t>з</a:t>
            </a:r>
            <a:r>
              <a:rPr lang="ru-RU" sz="1400" dirty="0" smtClean="0"/>
              <a:t> </a:t>
            </a:r>
            <a:r>
              <a:rPr lang="ru-RU" sz="1400" dirty="0" err="1" smtClean="0"/>
              <a:t>регулярними</a:t>
            </a:r>
            <a:r>
              <a:rPr lang="ru-RU" sz="1400" dirty="0" smtClean="0"/>
              <a:t> </a:t>
            </a:r>
            <a:r>
              <a:rPr lang="ru-RU" sz="1400" dirty="0" err="1" smtClean="0"/>
              <a:t>радянськими</a:t>
            </a:r>
            <a:r>
              <a:rPr lang="ru-RU" sz="1400" dirty="0" smtClean="0"/>
              <a:t> </a:t>
            </a:r>
            <a:r>
              <a:rPr lang="ru-RU" sz="1400" dirty="0" err="1" smtClean="0"/>
              <a:t>частинами</a:t>
            </a:r>
            <a:r>
              <a:rPr lang="ru-RU" sz="1400" dirty="0" smtClean="0"/>
              <a:t>. На додачу у </a:t>
            </a:r>
            <a:r>
              <a:rPr lang="ru-RU" sz="1400" dirty="0" err="1" smtClean="0"/>
              <a:t>цей</a:t>
            </a:r>
            <a:r>
              <a:rPr lang="ru-RU" sz="1400" dirty="0" smtClean="0"/>
              <a:t> </a:t>
            </a:r>
            <a:r>
              <a:rPr lang="ru-RU" sz="1400" dirty="0" err="1" smtClean="0"/>
              <a:t>період</a:t>
            </a:r>
            <a:r>
              <a:rPr lang="ru-RU" sz="1400" dirty="0" smtClean="0"/>
              <a:t> </a:t>
            </a:r>
            <a:r>
              <a:rPr lang="ru-RU" sz="1400" dirty="0" err="1" smtClean="0"/>
              <a:t>досягає</a:t>
            </a:r>
            <a:r>
              <a:rPr lang="ru-RU" sz="1400" dirty="0" smtClean="0"/>
              <a:t> </a:t>
            </a:r>
            <a:r>
              <a:rPr lang="ru-RU" sz="1400" dirty="0" err="1" smtClean="0"/>
              <a:t>своєї</a:t>
            </a:r>
            <a:r>
              <a:rPr lang="ru-RU" sz="1400" dirty="0" smtClean="0"/>
              <a:t> </a:t>
            </a:r>
            <a:r>
              <a:rPr lang="ru-RU" sz="1400" dirty="0" err="1" smtClean="0"/>
              <a:t>кульмінації</a:t>
            </a:r>
            <a:r>
              <a:rPr lang="ru-RU" sz="1400" dirty="0" smtClean="0"/>
              <a:t> </a:t>
            </a:r>
            <a:r>
              <a:rPr lang="ru-RU" sz="1400" dirty="0" err="1" smtClean="0"/>
              <a:t>кривавий</a:t>
            </a:r>
            <a:r>
              <a:rPr lang="ru-RU" sz="1400" dirty="0" smtClean="0"/>
              <a:t> </a:t>
            </a:r>
            <a:r>
              <a:rPr lang="ru-RU" sz="1400" dirty="0" err="1" smtClean="0"/>
              <a:t>конфлікт</a:t>
            </a:r>
            <a:r>
              <a:rPr lang="ru-RU" sz="1400" dirty="0" smtClean="0"/>
              <a:t> </a:t>
            </a:r>
            <a:r>
              <a:rPr lang="ru-RU" sz="1400" dirty="0" err="1" smtClean="0"/>
              <a:t>з</a:t>
            </a:r>
            <a:r>
              <a:rPr lang="ru-RU" sz="1400" dirty="0" smtClean="0"/>
              <a:t> поляками за </a:t>
            </a:r>
            <a:r>
              <a:rPr lang="ru-RU" sz="1400" dirty="0" err="1" smtClean="0"/>
              <a:t>українську</a:t>
            </a:r>
            <a:r>
              <a:rPr lang="ru-RU" sz="1400" dirty="0" smtClean="0"/>
              <a:t> </a:t>
            </a:r>
            <a:r>
              <a:rPr lang="ru-RU" sz="1400" dirty="0" err="1" smtClean="0"/>
              <a:t>Волинь</a:t>
            </a:r>
            <a:r>
              <a:rPr lang="ru-RU" sz="1400" dirty="0" smtClean="0"/>
              <a:t>, без </a:t>
            </a:r>
            <a:r>
              <a:rPr lang="ru-RU" sz="1400" dirty="0" err="1" smtClean="0"/>
              <a:t>якої</a:t>
            </a:r>
            <a:r>
              <a:rPr lang="ru-RU" sz="1400" dirty="0" smtClean="0"/>
              <a:t> </a:t>
            </a:r>
            <a:r>
              <a:rPr lang="ru-RU" sz="1400" dirty="0" err="1" smtClean="0"/>
              <a:t>останні</a:t>
            </a:r>
            <a:r>
              <a:rPr lang="ru-RU" sz="1400" dirty="0" smtClean="0"/>
              <a:t> у </a:t>
            </a:r>
            <a:r>
              <a:rPr lang="ru-RU" sz="1400" dirty="0" err="1" smtClean="0"/>
              <a:t>шовіністичному</a:t>
            </a:r>
            <a:r>
              <a:rPr lang="ru-RU" sz="1400" dirty="0" smtClean="0"/>
              <a:t> </a:t>
            </a:r>
            <a:r>
              <a:rPr lang="ru-RU" sz="1400" dirty="0" err="1" smtClean="0"/>
              <a:t>запамороченні</a:t>
            </a:r>
            <a:r>
              <a:rPr lang="ru-RU" sz="1400" dirty="0" smtClean="0"/>
              <a:t> не </a:t>
            </a:r>
            <a:r>
              <a:rPr lang="ru-RU" sz="1400" dirty="0" err="1" smtClean="0"/>
              <a:t>уявляли</a:t>
            </a:r>
            <a:r>
              <a:rPr lang="ru-RU" sz="1400" dirty="0" smtClean="0"/>
              <a:t> </a:t>
            </a:r>
            <a:r>
              <a:rPr lang="ru-RU" sz="1400" dirty="0" err="1" smtClean="0"/>
              <a:t>собі</a:t>
            </a:r>
            <a:r>
              <a:rPr lang="ru-RU" sz="1400" dirty="0" smtClean="0"/>
              <a:t> </a:t>
            </a:r>
            <a:r>
              <a:rPr lang="ru-RU" sz="1400" dirty="0" err="1" smtClean="0"/>
              <a:t>повноцінної</a:t>
            </a:r>
            <a:r>
              <a:rPr lang="ru-RU" sz="1400" dirty="0" smtClean="0"/>
              <a:t> </a:t>
            </a:r>
            <a:r>
              <a:rPr lang="ru-RU" sz="1400" dirty="0" err="1" smtClean="0"/>
              <a:t>польської</a:t>
            </a:r>
            <a:r>
              <a:rPr lang="ru-RU" sz="1400" dirty="0" smtClean="0"/>
              <a:t> </a:t>
            </a:r>
            <a:r>
              <a:rPr lang="ru-RU" sz="1400" dirty="0" err="1" smtClean="0"/>
              <a:t>держави</a:t>
            </a:r>
            <a:r>
              <a:rPr lang="ru-RU" sz="1400" dirty="0" smtClean="0"/>
              <a:t>. Через </a:t>
            </a:r>
            <a:r>
              <a:rPr lang="ru-RU" sz="1400" dirty="0" err="1" smtClean="0"/>
              <a:t>партизанський</a:t>
            </a:r>
            <a:r>
              <a:rPr lang="ru-RU" sz="1400" dirty="0" smtClean="0"/>
              <a:t> характер </a:t>
            </a:r>
            <a:r>
              <a:rPr lang="ru-RU" sz="1400" dirty="0" err="1" smtClean="0"/>
              <a:t>боротьби</a:t>
            </a:r>
            <a:r>
              <a:rPr lang="ru-RU" sz="1400" dirty="0" smtClean="0"/>
              <a:t> у </a:t>
            </a:r>
            <a:r>
              <a:rPr lang="ru-RU" sz="1400" dirty="0" err="1" smtClean="0"/>
              <a:t>конфлікт</a:t>
            </a:r>
            <a:r>
              <a:rPr lang="ru-RU" sz="1400" dirty="0" smtClean="0"/>
              <a:t> неминуче </a:t>
            </a:r>
            <a:r>
              <a:rPr lang="ru-RU" sz="1400" dirty="0" err="1" smtClean="0"/>
              <a:t>було</a:t>
            </a:r>
            <a:r>
              <a:rPr lang="ru-RU" sz="1400" dirty="0" smtClean="0"/>
              <a:t> </a:t>
            </a:r>
            <a:r>
              <a:rPr lang="ru-RU" sz="1400" dirty="0" err="1" smtClean="0"/>
              <a:t>втягнуто</a:t>
            </a:r>
            <a:r>
              <a:rPr lang="ru-RU" sz="1400" dirty="0" smtClean="0"/>
              <a:t> </a:t>
            </a:r>
            <a:r>
              <a:rPr lang="ru-RU" sz="1400" dirty="0" err="1" smtClean="0"/>
              <a:t>цивільне</a:t>
            </a:r>
            <a:r>
              <a:rPr lang="ru-RU" sz="1400" dirty="0" smtClean="0"/>
              <a:t> </a:t>
            </a:r>
            <a:r>
              <a:rPr lang="ru-RU" sz="1400" dirty="0" err="1" smtClean="0"/>
              <a:t>населення</a:t>
            </a:r>
            <a:r>
              <a:rPr lang="ru-RU" sz="1400" dirty="0" smtClean="0"/>
              <a:t>, </a:t>
            </a:r>
            <a:r>
              <a:rPr lang="ru-RU" sz="1400" dirty="0" err="1" smtClean="0"/>
              <a:t>що</a:t>
            </a:r>
            <a:r>
              <a:rPr lang="ru-RU" sz="1400" dirty="0" smtClean="0"/>
              <a:t> </a:t>
            </a:r>
            <a:r>
              <a:rPr lang="ru-RU" sz="1400" dirty="0" err="1" smtClean="0"/>
              <a:t>призвело</a:t>
            </a:r>
            <a:r>
              <a:rPr lang="ru-RU" sz="1400" dirty="0" smtClean="0"/>
              <a:t> до </a:t>
            </a:r>
            <a:r>
              <a:rPr lang="ru-RU" sz="1400" dirty="0" err="1" smtClean="0"/>
              <a:t>десятків</a:t>
            </a:r>
            <a:r>
              <a:rPr lang="ru-RU" sz="1400" dirty="0" smtClean="0"/>
              <a:t> </a:t>
            </a:r>
            <a:r>
              <a:rPr lang="ru-RU" sz="1400" dirty="0" err="1" smtClean="0"/>
              <a:t>тисяч</a:t>
            </a:r>
            <a:r>
              <a:rPr lang="ru-RU" sz="1400" dirty="0" smtClean="0"/>
              <a:t> жертв </a:t>
            </a:r>
            <a:r>
              <a:rPr lang="ru-RU" sz="1400" dirty="0" err="1" smtClean="0"/>
              <a:t>з</a:t>
            </a:r>
            <a:r>
              <a:rPr lang="ru-RU" sz="1400" dirty="0" smtClean="0"/>
              <a:t> </a:t>
            </a:r>
            <a:r>
              <a:rPr lang="ru-RU" sz="1400" dirty="0" err="1" smtClean="0"/>
              <a:t>обох</a:t>
            </a:r>
            <a:r>
              <a:rPr lang="ru-RU" sz="1400" dirty="0" smtClean="0"/>
              <a:t> </a:t>
            </a:r>
            <a:r>
              <a:rPr lang="ru-RU" sz="1400" dirty="0" err="1" smtClean="0"/>
              <a:t>сторін</a:t>
            </a:r>
            <a:r>
              <a:rPr lang="ru-RU" sz="1400" dirty="0" smtClean="0"/>
              <a:t>. Таким чином, </a:t>
            </a:r>
            <a:r>
              <a:rPr lang="ru-RU" sz="1400" dirty="0" err="1" smtClean="0"/>
              <a:t>західні</a:t>
            </a:r>
            <a:r>
              <a:rPr lang="ru-RU" sz="1400" dirty="0" smtClean="0"/>
              <a:t> </a:t>
            </a:r>
            <a:r>
              <a:rPr lang="ru-RU" sz="1400" dirty="0" err="1" smtClean="0"/>
              <a:t>землі</a:t>
            </a:r>
            <a:r>
              <a:rPr lang="ru-RU" sz="1400" dirty="0" smtClean="0"/>
              <a:t> </a:t>
            </a:r>
            <a:r>
              <a:rPr lang="ru-RU" sz="1400" dirty="0" err="1" smtClean="0"/>
              <a:t>стають</a:t>
            </a:r>
            <a:r>
              <a:rPr lang="ru-RU" sz="1400" dirty="0" smtClean="0"/>
              <a:t> ареною </a:t>
            </a:r>
            <a:r>
              <a:rPr lang="ru-RU" sz="1400" dirty="0" err="1" smtClean="0"/>
              <a:t>боротьби</a:t>
            </a:r>
            <a:r>
              <a:rPr lang="ru-RU" sz="1400" dirty="0" smtClean="0"/>
              <a:t> </a:t>
            </a:r>
            <a:r>
              <a:rPr lang="ru-RU" sz="1400" dirty="0" err="1" smtClean="0"/>
              <a:t>чотирьох</a:t>
            </a:r>
            <a:r>
              <a:rPr lang="ru-RU" sz="1400" dirty="0" smtClean="0"/>
              <a:t> </a:t>
            </a:r>
            <a:r>
              <a:rPr lang="ru-RU" sz="1400" dirty="0" err="1" smtClean="0"/>
              <a:t>взаємоворожих</a:t>
            </a:r>
            <a:r>
              <a:rPr lang="ru-RU" sz="1400" dirty="0" smtClean="0"/>
              <a:t> сил за </a:t>
            </a:r>
            <a:r>
              <a:rPr lang="ru-RU" sz="1400" dirty="0" err="1" smtClean="0"/>
              <a:t>володіння</a:t>
            </a:r>
            <a:r>
              <a:rPr lang="ru-RU" sz="1400" dirty="0" smtClean="0"/>
              <a:t> </a:t>
            </a:r>
            <a:r>
              <a:rPr lang="ru-RU" sz="1400" dirty="0" err="1" smtClean="0"/>
              <a:t>цим</a:t>
            </a:r>
            <a:r>
              <a:rPr lang="ru-RU" sz="1400" dirty="0" smtClean="0"/>
              <a:t> </a:t>
            </a:r>
            <a:r>
              <a:rPr lang="ru-RU" sz="1400" dirty="0" err="1" smtClean="0"/>
              <a:t>регіоном</a:t>
            </a:r>
            <a:r>
              <a:rPr lang="ru-RU" sz="1400" dirty="0" smtClean="0"/>
              <a:t>. З них </a:t>
            </a:r>
            <a:r>
              <a:rPr lang="ru-RU" sz="1400" dirty="0" err="1" smtClean="0"/>
              <a:t>усіх</a:t>
            </a:r>
            <a:r>
              <a:rPr lang="ru-RU" sz="1400" dirty="0" smtClean="0"/>
              <a:t> </a:t>
            </a:r>
            <a:r>
              <a:rPr lang="ru-RU" sz="1400" dirty="0" err="1" smtClean="0"/>
              <a:t>лише</a:t>
            </a:r>
            <a:r>
              <a:rPr lang="ru-RU" sz="1400" dirty="0" smtClean="0"/>
              <a:t> </a:t>
            </a:r>
            <a:r>
              <a:rPr lang="ru-RU" sz="1400" dirty="0" err="1" smtClean="0"/>
              <a:t>українські</a:t>
            </a:r>
            <a:r>
              <a:rPr lang="ru-RU" sz="1400" dirty="0" smtClean="0"/>
              <a:t> </a:t>
            </a:r>
            <a:r>
              <a:rPr lang="ru-RU" sz="1400" dirty="0" err="1" smtClean="0"/>
              <a:t>повстанці</a:t>
            </a:r>
            <a:r>
              <a:rPr lang="ru-RU" sz="1400" dirty="0" smtClean="0"/>
              <a:t> </a:t>
            </a:r>
            <a:r>
              <a:rPr lang="ru-RU" sz="1400" dirty="0" err="1" smtClean="0"/>
              <a:t>боролися</a:t>
            </a:r>
            <a:r>
              <a:rPr lang="ru-RU" sz="1400" dirty="0" smtClean="0"/>
              <a:t> на </a:t>
            </a:r>
            <a:r>
              <a:rPr lang="ru-RU" sz="1400" dirty="0" err="1" smtClean="0"/>
              <a:t>своїй</a:t>
            </a:r>
            <a:r>
              <a:rPr lang="ru-RU" sz="1400" dirty="0" smtClean="0"/>
              <a:t> </a:t>
            </a:r>
            <a:r>
              <a:rPr lang="ru-RU" sz="1400" dirty="0" err="1" smtClean="0"/>
              <a:t>землі</a:t>
            </a:r>
            <a:r>
              <a:rPr lang="ru-RU" sz="1400" dirty="0" smtClean="0"/>
              <a:t>.</a:t>
            </a:r>
            <a:endParaRPr lang="ru-RU" sz="1400" dirty="0"/>
          </a:p>
        </p:txBody>
      </p:sp>
      <p:pic>
        <p:nvPicPr>
          <p:cNvPr id="4" name="Содержимое 3" descr="UPA_mapa_structure.jpg"/>
          <p:cNvPicPr>
            <a:picLocks noGrp="1" noChangeAspect="1"/>
          </p:cNvPicPr>
          <p:nvPr>
            <p:ph idx="1"/>
          </p:nvPr>
        </p:nvPicPr>
        <p:blipFill>
          <a:blip r:embed="rId2"/>
          <a:stretch>
            <a:fillRect/>
          </a:stretch>
        </p:blipFill>
        <p:spPr>
          <a:xfrm>
            <a:off x="2143108" y="500042"/>
            <a:ext cx="4267200" cy="31146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3"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err="1" smtClean="0"/>
              <a:t>Протягом</a:t>
            </a:r>
            <a:r>
              <a:rPr lang="ru-RU" sz="1600" dirty="0" smtClean="0"/>
              <a:t> </a:t>
            </a:r>
            <a:r>
              <a:rPr lang="ru-RU" sz="1600" dirty="0" err="1" smtClean="0"/>
              <a:t>усього</a:t>
            </a:r>
            <a:r>
              <a:rPr lang="ru-RU" sz="1600" dirty="0" smtClean="0"/>
              <a:t> часу </a:t>
            </a:r>
            <a:r>
              <a:rPr lang="ru-RU" sz="1600" dirty="0" err="1" smtClean="0"/>
              <a:t>протистояння</a:t>
            </a:r>
            <a:r>
              <a:rPr lang="ru-RU" sz="1600" dirty="0" smtClean="0"/>
              <a:t> </a:t>
            </a:r>
            <a:r>
              <a:rPr lang="ru-RU" sz="1600" dirty="0" err="1" smtClean="0"/>
              <a:t>населення</a:t>
            </a:r>
            <a:r>
              <a:rPr lang="ru-RU" sz="1600" dirty="0" smtClean="0"/>
              <a:t> </a:t>
            </a:r>
            <a:r>
              <a:rPr lang="ru-RU" sz="1600" dirty="0" err="1" smtClean="0"/>
              <a:t>піддається</a:t>
            </a:r>
            <a:r>
              <a:rPr lang="ru-RU" sz="1600" dirty="0" smtClean="0"/>
              <a:t> </a:t>
            </a:r>
            <a:r>
              <a:rPr lang="ru-RU" sz="1600" dirty="0" err="1" smtClean="0"/>
              <a:t>шаленій</a:t>
            </a:r>
            <a:r>
              <a:rPr lang="ru-RU" sz="1600" dirty="0" smtClean="0"/>
              <a:t> </a:t>
            </a:r>
            <a:r>
              <a:rPr lang="ru-RU" sz="1600" dirty="0" err="1" smtClean="0"/>
              <a:t>пропаганді</a:t>
            </a:r>
            <a:r>
              <a:rPr lang="ru-RU" sz="1600" dirty="0" smtClean="0"/>
              <a:t> </a:t>
            </a:r>
            <a:r>
              <a:rPr lang="ru-RU" sz="1600" dirty="0" err="1" smtClean="0"/>
              <a:t>протилежного</a:t>
            </a:r>
            <a:r>
              <a:rPr lang="ru-RU" sz="1600" dirty="0" smtClean="0"/>
              <a:t> </a:t>
            </a:r>
            <a:r>
              <a:rPr lang="ru-RU" sz="1600" dirty="0" err="1" smtClean="0"/>
              <a:t>змісту</a:t>
            </a:r>
            <a:r>
              <a:rPr lang="ru-RU" sz="1600" dirty="0" smtClean="0"/>
              <a:t> </a:t>
            </a:r>
            <a:r>
              <a:rPr lang="ru-RU" sz="1600" dirty="0" err="1" smtClean="0"/>
              <a:t>ворогуючих</a:t>
            </a:r>
            <a:r>
              <a:rPr lang="ru-RU" sz="1600" dirty="0" smtClean="0"/>
              <a:t> </a:t>
            </a:r>
            <a:r>
              <a:rPr lang="ru-RU" sz="1600" dirty="0" err="1" smtClean="0"/>
              <a:t>сторін</a:t>
            </a:r>
            <a:r>
              <a:rPr lang="ru-RU" sz="1600" dirty="0" smtClean="0"/>
              <a:t>. У </a:t>
            </a:r>
            <a:r>
              <a:rPr lang="ru-RU" sz="1600" dirty="0" err="1" smtClean="0"/>
              <a:t>цих</a:t>
            </a:r>
            <a:r>
              <a:rPr lang="ru-RU" sz="1600" dirty="0" smtClean="0"/>
              <a:t> </a:t>
            </a:r>
            <a:r>
              <a:rPr lang="ru-RU" sz="1600" dirty="0" err="1" smtClean="0"/>
              <a:t>обставинах</a:t>
            </a:r>
            <a:r>
              <a:rPr lang="ru-RU" sz="1600" dirty="0" smtClean="0"/>
              <a:t> Головною командою УПА </a:t>
            </a:r>
            <a:r>
              <a:rPr lang="ru-RU" sz="1600" dirty="0" err="1" smtClean="0"/>
              <a:t>було</a:t>
            </a:r>
            <a:r>
              <a:rPr lang="ru-RU" sz="1600" dirty="0" smtClean="0"/>
              <a:t> </a:t>
            </a:r>
            <a:r>
              <a:rPr lang="ru-RU" sz="1600" dirty="0" err="1" smtClean="0"/>
              <a:t>здійснено</a:t>
            </a:r>
            <a:r>
              <a:rPr lang="ru-RU" sz="1600" dirty="0" smtClean="0"/>
              <a:t> у </a:t>
            </a:r>
            <a:r>
              <a:rPr lang="ru-RU" sz="1600" dirty="0" err="1" smtClean="0"/>
              <a:t>березні</a:t>
            </a:r>
            <a:r>
              <a:rPr lang="ru-RU" sz="1600" dirty="0" smtClean="0"/>
              <a:t> 1944 р. </a:t>
            </a:r>
            <a:r>
              <a:rPr lang="ru-RU" sz="1600" dirty="0" err="1" smtClean="0"/>
              <a:t>спробу</a:t>
            </a:r>
            <a:r>
              <a:rPr lang="ru-RU" sz="1600" dirty="0" smtClean="0"/>
              <a:t> </a:t>
            </a:r>
            <a:r>
              <a:rPr lang="ru-RU" sz="1600" dirty="0" err="1" smtClean="0"/>
              <a:t>порозуміння</a:t>
            </a:r>
            <a:r>
              <a:rPr lang="ru-RU" sz="1600" dirty="0" smtClean="0"/>
              <a:t>, </a:t>
            </a:r>
            <a:r>
              <a:rPr lang="ru-RU" sz="1600" dirty="0" err="1" smtClean="0"/>
              <a:t>але</a:t>
            </a:r>
            <a:r>
              <a:rPr lang="ru-RU" sz="1600" dirty="0" smtClean="0"/>
              <a:t> </a:t>
            </a:r>
            <a:r>
              <a:rPr lang="ru-RU" sz="1600" dirty="0" err="1" smtClean="0"/>
              <a:t>усі</a:t>
            </a:r>
            <a:r>
              <a:rPr lang="ru-RU" sz="1600" dirty="0" smtClean="0"/>
              <a:t> вони </a:t>
            </a:r>
            <a:r>
              <a:rPr lang="ru-RU" sz="1600" dirty="0" err="1" smtClean="0"/>
              <a:t>закінчувалися</a:t>
            </a:r>
            <a:r>
              <a:rPr lang="ru-RU" sz="1600" dirty="0" smtClean="0"/>
              <a:t> </a:t>
            </a:r>
            <a:r>
              <a:rPr lang="ru-RU" sz="1600" dirty="0" err="1" smtClean="0"/>
              <a:t>нічим</a:t>
            </a:r>
            <a:r>
              <a:rPr lang="ru-RU" sz="1600" dirty="0" smtClean="0"/>
              <a:t>, </a:t>
            </a:r>
            <a:r>
              <a:rPr lang="ru-RU" sz="1600" dirty="0" err="1" smtClean="0"/>
              <a:t>оскільки</a:t>
            </a:r>
            <a:r>
              <a:rPr lang="ru-RU" sz="1600" dirty="0" smtClean="0"/>
              <a:t> </a:t>
            </a:r>
            <a:r>
              <a:rPr lang="ru-RU" sz="1600" dirty="0" err="1" smtClean="0"/>
              <a:t>українська</a:t>
            </a:r>
            <a:r>
              <a:rPr lang="ru-RU" sz="1600" dirty="0" smtClean="0"/>
              <a:t> сторона </a:t>
            </a:r>
            <a:r>
              <a:rPr lang="ru-RU" sz="1600" dirty="0" err="1" smtClean="0"/>
              <a:t>послідовно</a:t>
            </a:r>
            <a:r>
              <a:rPr lang="ru-RU" sz="1600" dirty="0" smtClean="0"/>
              <a:t> </a:t>
            </a:r>
            <a:r>
              <a:rPr lang="ru-RU" sz="1600" dirty="0" err="1" smtClean="0"/>
              <a:t>висувала</a:t>
            </a:r>
            <a:r>
              <a:rPr lang="ru-RU" sz="1600" dirty="0" smtClean="0"/>
              <a:t> </a:t>
            </a:r>
            <a:r>
              <a:rPr lang="ru-RU" sz="1600" dirty="0" err="1" smtClean="0"/>
              <a:t>вимогу</a:t>
            </a:r>
            <a:r>
              <a:rPr lang="ru-RU" sz="1600" dirty="0" smtClean="0"/>
              <a:t> </a:t>
            </a:r>
            <a:r>
              <a:rPr lang="ru-RU" sz="1600" dirty="0" err="1" smtClean="0"/>
              <a:t>відновлення</a:t>
            </a:r>
            <a:r>
              <a:rPr lang="ru-RU" sz="1600" dirty="0" smtClean="0"/>
              <a:t> </a:t>
            </a:r>
            <a:r>
              <a:rPr lang="ru-RU" sz="1600" dirty="0" err="1" smtClean="0"/>
              <a:t>після</a:t>
            </a:r>
            <a:r>
              <a:rPr lang="ru-RU" sz="1600" dirty="0" smtClean="0"/>
              <a:t> </a:t>
            </a:r>
            <a:r>
              <a:rPr lang="ru-RU" sz="1600" dirty="0" err="1" smtClean="0"/>
              <a:t>війни</a:t>
            </a:r>
            <a:r>
              <a:rPr lang="ru-RU" sz="1600" dirty="0" smtClean="0"/>
              <a:t> </a:t>
            </a:r>
            <a:r>
              <a:rPr lang="ru-RU" sz="1600" dirty="0" err="1" smtClean="0"/>
              <a:t>незалежної</a:t>
            </a:r>
            <a:r>
              <a:rPr lang="ru-RU" sz="1600" dirty="0" smtClean="0"/>
              <a:t> </a:t>
            </a:r>
            <a:r>
              <a:rPr lang="ru-RU" sz="1600" dirty="0" err="1" smtClean="0"/>
              <a:t>української</a:t>
            </a:r>
            <a:r>
              <a:rPr lang="ru-RU" sz="1600" dirty="0" smtClean="0"/>
              <a:t> </a:t>
            </a:r>
            <a:r>
              <a:rPr lang="ru-RU" sz="1600" dirty="0" err="1" smtClean="0"/>
              <a:t>держави</a:t>
            </a:r>
            <a:r>
              <a:rPr lang="ru-RU" sz="1600" dirty="0" smtClean="0"/>
              <a:t>, про </a:t>
            </a:r>
            <a:r>
              <a:rPr lang="ru-RU" sz="1600" dirty="0" err="1" smtClean="0"/>
              <a:t>що</a:t>
            </a:r>
            <a:r>
              <a:rPr lang="ru-RU" sz="1600" dirty="0" smtClean="0"/>
              <a:t> противник не </a:t>
            </a:r>
            <a:r>
              <a:rPr lang="ru-RU" sz="1600" dirty="0" err="1" smtClean="0"/>
              <a:t>хтів</a:t>
            </a:r>
            <a:r>
              <a:rPr lang="ru-RU" sz="1600" dirty="0" smtClean="0"/>
              <a:t> </a:t>
            </a:r>
            <a:r>
              <a:rPr lang="ru-RU" sz="1600" dirty="0" err="1" smtClean="0"/>
              <a:t>нічого</a:t>
            </a:r>
            <a:r>
              <a:rPr lang="ru-RU" sz="1600" dirty="0" smtClean="0"/>
              <a:t> </a:t>
            </a:r>
            <a:r>
              <a:rPr lang="ru-RU" sz="1600" dirty="0" err="1" smtClean="0"/>
              <a:t>слухати</a:t>
            </a:r>
            <a:r>
              <a:rPr lang="ru-RU" sz="1600" dirty="0" smtClean="0"/>
              <a:t>.</a:t>
            </a:r>
            <a:endParaRPr lang="ru-RU" sz="1600" dirty="0"/>
          </a:p>
        </p:txBody>
      </p:sp>
      <p:pic>
        <p:nvPicPr>
          <p:cNvPr id="6" name="Содержимое 5" descr="CA59187F-72DD-4444-8162-C955F296D32A_mw1024_s_n.jpg"/>
          <p:cNvPicPr>
            <a:picLocks noGrp="1" noChangeAspect="1"/>
          </p:cNvPicPr>
          <p:nvPr>
            <p:ph idx="1"/>
          </p:nvPr>
        </p:nvPicPr>
        <p:blipFill>
          <a:blip r:embed="rId2"/>
          <a:stretch>
            <a:fillRect/>
          </a:stretch>
        </p:blipFill>
        <p:spPr>
          <a:xfrm>
            <a:off x="1214414" y="1571612"/>
            <a:ext cx="6732084" cy="50490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32"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4471990" cy="5786478"/>
          </a:xfrm>
        </p:spPr>
        <p:txBody>
          <a:bodyPr>
            <a:normAutofit/>
          </a:bodyPr>
          <a:lstStyle/>
          <a:p>
            <a:r>
              <a:rPr lang="ru-RU" sz="1800" dirty="0" err="1" smtClean="0"/>
              <a:t>Влітку</a:t>
            </a:r>
            <a:r>
              <a:rPr lang="ru-RU" sz="1800" dirty="0" smtClean="0"/>
              <a:t> 1944 р. склад УПА </a:t>
            </a:r>
            <a:r>
              <a:rPr lang="ru-RU" sz="1800" dirty="0" err="1" smtClean="0"/>
              <a:t>відчутно</a:t>
            </a:r>
            <a:r>
              <a:rPr lang="ru-RU" sz="1800" dirty="0" smtClean="0"/>
              <a:t> </a:t>
            </a:r>
            <a:r>
              <a:rPr lang="ru-RU" sz="1800" dirty="0" err="1" smtClean="0"/>
              <a:t>поповнюється</a:t>
            </a:r>
            <a:r>
              <a:rPr lang="ru-RU" sz="1800" dirty="0" smtClean="0"/>
              <a:t> за </a:t>
            </a:r>
            <a:r>
              <a:rPr lang="ru-RU" sz="1800" dirty="0" err="1" smtClean="0"/>
              <a:t>рахунок</a:t>
            </a:r>
            <a:r>
              <a:rPr lang="ru-RU" sz="1800" dirty="0" smtClean="0"/>
              <a:t> </a:t>
            </a:r>
            <a:r>
              <a:rPr lang="ru-RU" sz="1800" dirty="0" err="1" smtClean="0"/>
              <a:t>дивізії</a:t>
            </a:r>
            <a:r>
              <a:rPr lang="ru-RU" sz="1800" dirty="0" smtClean="0"/>
              <a:t> "</a:t>
            </a:r>
            <a:r>
              <a:rPr lang="ru-RU" sz="1800" dirty="0" err="1" smtClean="0"/>
              <a:t>Галичина</a:t>
            </a:r>
            <a:r>
              <a:rPr lang="ru-RU" sz="1800" dirty="0" smtClean="0"/>
              <a:t>", </a:t>
            </a:r>
            <a:r>
              <a:rPr lang="ru-RU" sz="1800" dirty="0" err="1" smtClean="0"/>
              <a:t>розбитої</a:t>
            </a:r>
            <a:r>
              <a:rPr lang="ru-RU" sz="1800" dirty="0" smtClean="0"/>
              <a:t> </a:t>
            </a:r>
            <a:r>
              <a:rPr lang="ru-RU" sz="1800" dirty="0" err="1" smtClean="0"/>
              <a:t>під</a:t>
            </a:r>
            <a:r>
              <a:rPr lang="ru-RU" sz="1800" dirty="0" smtClean="0"/>
              <a:t> Бродами.</a:t>
            </a:r>
            <a:br>
              <a:rPr lang="ru-RU" sz="1800" dirty="0" smtClean="0"/>
            </a:br>
            <a:r>
              <a:rPr lang="ru-RU" sz="1800" dirty="0" smtClean="0"/>
              <a:t>З </a:t>
            </a:r>
            <a:r>
              <a:rPr lang="ru-RU" sz="1800" dirty="0" err="1" smtClean="0"/>
              <a:t>літа</a:t>
            </a:r>
            <a:r>
              <a:rPr lang="ru-RU" sz="1800" dirty="0" smtClean="0"/>
              <a:t> 1945 р. </a:t>
            </a:r>
            <a:r>
              <a:rPr lang="ru-RU" sz="1800" dirty="0" err="1" smtClean="0"/>
              <a:t>бойові</a:t>
            </a:r>
            <a:r>
              <a:rPr lang="ru-RU" sz="1800" dirty="0" smtClean="0"/>
              <a:t> </a:t>
            </a:r>
            <a:r>
              <a:rPr lang="ru-RU" sz="1800" dirty="0" err="1" smtClean="0"/>
              <a:t>дії</a:t>
            </a:r>
            <a:r>
              <a:rPr lang="ru-RU" sz="1800" dirty="0" smtClean="0"/>
              <a:t> </a:t>
            </a:r>
            <a:r>
              <a:rPr lang="ru-RU" sz="1800" dirty="0" err="1" smtClean="0"/>
              <a:t>переносяться</a:t>
            </a:r>
            <a:r>
              <a:rPr lang="ru-RU" sz="1800" dirty="0" smtClean="0"/>
              <a:t> у </a:t>
            </a:r>
            <a:r>
              <a:rPr lang="ru-RU" sz="1800" dirty="0" err="1" smtClean="0"/>
              <a:t>Галичину</a:t>
            </a:r>
            <a:r>
              <a:rPr lang="ru-RU" sz="1800" dirty="0" smtClean="0"/>
              <a:t> </a:t>
            </a:r>
            <a:r>
              <a:rPr lang="ru-RU" sz="1800" dirty="0" err="1" smtClean="0"/>
              <a:t>і</a:t>
            </a:r>
            <a:r>
              <a:rPr lang="ru-RU" sz="1800" dirty="0" smtClean="0"/>
              <a:t> на </a:t>
            </a:r>
            <a:r>
              <a:rPr lang="ru-RU" sz="1800" dirty="0" err="1" smtClean="0"/>
              <a:t>Буковину</a:t>
            </a:r>
            <a:r>
              <a:rPr lang="ru-RU" sz="1800" dirty="0" smtClean="0"/>
              <a:t>, </a:t>
            </a:r>
            <a:r>
              <a:rPr lang="ru-RU" sz="1800" dirty="0" err="1" smtClean="0"/>
              <a:t>але</a:t>
            </a:r>
            <a:r>
              <a:rPr lang="ru-RU" sz="1800" dirty="0" smtClean="0"/>
              <a:t> </a:t>
            </a:r>
            <a:r>
              <a:rPr lang="ru-RU" sz="1800" dirty="0" err="1" smtClean="0"/>
              <a:t>боротьба</a:t>
            </a:r>
            <a:r>
              <a:rPr lang="ru-RU" sz="1800" dirty="0" smtClean="0"/>
              <a:t> не </a:t>
            </a:r>
            <a:r>
              <a:rPr lang="ru-RU" sz="1800" dirty="0" err="1" smtClean="0"/>
              <a:t>припиняється</a:t>
            </a:r>
            <a:r>
              <a:rPr lang="ru-RU" sz="1800" dirty="0" smtClean="0"/>
              <a:t> </a:t>
            </a:r>
            <a:r>
              <a:rPr lang="ru-RU" sz="1800" dirty="0" err="1" smtClean="0"/>
              <a:t>і</a:t>
            </a:r>
            <a:r>
              <a:rPr lang="ru-RU" sz="1800" dirty="0" smtClean="0"/>
              <a:t> на </a:t>
            </a:r>
            <a:r>
              <a:rPr lang="ru-RU" sz="1800" dirty="0" err="1" smtClean="0"/>
              <a:t>Волині</a:t>
            </a:r>
            <a:r>
              <a:rPr lang="ru-RU" sz="1800" dirty="0" smtClean="0"/>
              <a:t>. </a:t>
            </a:r>
            <a:r>
              <a:rPr lang="ru-RU" sz="1800" dirty="0" err="1" smtClean="0"/>
              <a:t>Більшість</a:t>
            </a:r>
            <a:r>
              <a:rPr lang="ru-RU" sz="1800" dirty="0" smtClean="0"/>
              <a:t> </a:t>
            </a:r>
            <a:r>
              <a:rPr lang="ru-RU" sz="1800" dirty="0" err="1" smtClean="0"/>
              <a:t>політичних</a:t>
            </a:r>
            <a:r>
              <a:rPr lang="ru-RU" sz="1800" dirty="0" smtClean="0"/>
              <a:t> </a:t>
            </a:r>
            <a:r>
              <a:rPr lang="ru-RU" sz="1800" dirty="0" err="1" smtClean="0"/>
              <a:t>і</a:t>
            </a:r>
            <a:r>
              <a:rPr lang="ru-RU" sz="1800" dirty="0" smtClean="0"/>
              <a:t> </a:t>
            </a:r>
            <a:r>
              <a:rPr lang="ru-RU" sz="1800" dirty="0" err="1" smtClean="0"/>
              <a:t>збройних</a:t>
            </a:r>
            <a:r>
              <a:rPr lang="ru-RU" sz="1800" dirty="0" smtClean="0"/>
              <a:t> </a:t>
            </a:r>
            <a:r>
              <a:rPr lang="ru-RU" sz="1800" dirty="0" err="1" smtClean="0"/>
              <a:t>акцій</a:t>
            </a:r>
            <a:r>
              <a:rPr lang="ru-RU" sz="1800" dirty="0" smtClean="0"/>
              <a:t> УПА </a:t>
            </a:r>
            <a:r>
              <a:rPr lang="ru-RU" sz="1800" dirty="0" err="1" smtClean="0"/>
              <a:t>були</a:t>
            </a:r>
            <a:r>
              <a:rPr lang="ru-RU" sz="1800" dirty="0" smtClean="0"/>
              <a:t> </a:t>
            </a:r>
            <a:r>
              <a:rPr lang="ru-RU" sz="1800" dirty="0" err="1" smtClean="0"/>
              <a:t>спрямовані</a:t>
            </a:r>
            <a:r>
              <a:rPr lang="ru-RU" sz="1800" dirty="0" smtClean="0"/>
              <a:t> </a:t>
            </a:r>
            <a:r>
              <a:rPr lang="ru-RU" sz="1800" dirty="0" err="1" smtClean="0"/>
              <a:t>проти</a:t>
            </a:r>
            <a:r>
              <a:rPr lang="ru-RU" sz="1800" dirty="0" smtClean="0"/>
              <a:t> </a:t>
            </a:r>
            <a:r>
              <a:rPr lang="ru-RU" sz="1800" dirty="0" err="1" smtClean="0"/>
              <a:t>нищівних</a:t>
            </a:r>
            <a:r>
              <a:rPr lang="ru-RU" sz="1800" dirty="0" smtClean="0"/>
              <a:t> </a:t>
            </a:r>
            <a:r>
              <a:rPr lang="ru-RU" sz="1800" dirty="0" err="1" smtClean="0"/>
              <a:t>дій</a:t>
            </a:r>
            <a:r>
              <a:rPr lang="ru-RU" sz="1800" dirty="0" smtClean="0"/>
              <a:t> </a:t>
            </a:r>
            <a:r>
              <a:rPr lang="ru-RU" sz="1800" dirty="0" err="1" smtClean="0"/>
              <a:t>радянських</a:t>
            </a:r>
            <a:r>
              <a:rPr lang="ru-RU" sz="1800" dirty="0" smtClean="0"/>
              <a:t> </a:t>
            </a:r>
            <a:r>
              <a:rPr lang="ru-RU" sz="1800" dirty="0" err="1" smtClean="0"/>
              <a:t>адміністративно-каральних</a:t>
            </a:r>
            <a:r>
              <a:rPr lang="ru-RU" sz="1800" dirty="0" smtClean="0"/>
              <a:t> </a:t>
            </a:r>
            <a:r>
              <a:rPr lang="ru-RU" sz="1800" dirty="0" err="1" smtClean="0"/>
              <a:t>органів</a:t>
            </a:r>
            <a:r>
              <a:rPr lang="ru-RU" sz="1800" dirty="0" smtClean="0"/>
              <a:t>, </a:t>
            </a:r>
            <a:r>
              <a:rPr lang="ru-RU" sz="1800" dirty="0" err="1" smtClean="0"/>
              <a:t>зокрема</a:t>
            </a:r>
            <a:r>
              <a:rPr lang="ru-RU" sz="1800" dirty="0" smtClean="0"/>
              <a:t>, </a:t>
            </a:r>
            <a:r>
              <a:rPr lang="ru-RU" sz="1800" dirty="0" err="1" smtClean="0"/>
              <a:t>проведення</a:t>
            </a:r>
            <a:r>
              <a:rPr lang="ru-RU" sz="1800" dirty="0" smtClean="0"/>
              <a:t> </a:t>
            </a:r>
            <a:r>
              <a:rPr lang="ru-RU" sz="1800" dirty="0" err="1" smtClean="0"/>
              <a:t>масової</a:t>
            </a:r>
            <a:r>
              <a:rPr lang="ru-RU" sz="1800" dirty="0" smtClean="0"/>
              <a:t> </a:t>
            </a:r>
            <a:r>
              <a:rPr lang="ru-RU" sz="1800" dirty="0" err="1" smtClean="0"/>
              <a:t>мобілізації</a:t>
            </a:r>
            <a:r>
              <a:rPr lang="ru-RU" sz="1800" dirty="0" smtClean="0"/>
              <a:t>, заборони УГКЦ </a:t>
            </a:r>
            <a:r>
              <a:rPr lang="ru-RU" sz="1800" dirty="0" err="1" smtClean="0"/>
              <a:t>і</a:t>
            </a:r>
            <a:r>
              <a:rPr lang="ru-RU" sz="1800" dirty="0" smtClean="0"/>
              <a:t> </a:t>
            </a:r>
            <a:r>
              <a:rPr lang="ru-RU" sz="1800" dirty="0" err="1" smtClean="0"/>
              <a:t>масового</a:t>
            </a:r>
            <a:r>
              <a:rPr lang="ru-RU" sz="1800" dirty="0" smtClean="0"/>
              <a:t> </a:t>
            </a:r>
            <a:r>
              <a:rPr lang="ru-RU" sz="1800" dirty="0" err="1" smtClean="0"/>
              <a:t>ув'язнення</a:t>
            </a:r>
            <a:r>
              <a:rPr lang="ru-RU" sz="1800" dirty="0" smtClean="0"/>
              <a:t> </a:t>
            </a:r>
            <a:r>
              <a:rPr lang="ru-RU" sz="1800" dirty="0" err="1" smtClean="0"/>
              <a:t>священників</a:t>
            </a:r>
            <a:r>
              <a:rPr lang="ru-RU" sz="1800" dirty="0" smtClean="0"/>
              <a:t>, </a:t>
            </a:r>
            <a:r>
              <a:rPr lang="ru-RU" sz="1800" dirty="0" err="1" smtClean="0"/>
              <a:t>депортації</a:t>
            </a:r>
            <a:r>
              <a:rPr lang="ru-RU" sz="1800" dirty="0" smtClean="0"/>
              <a:t> </a:t>
            </a:r>
            <a:r>
              <a:rPr lang="ru-RU" sz="1800" dirty="0" err="1" smtClean="0"/>
              <a:t>місцевого</a:t>
            </a:r>
            <a:r>
              <a:rPr lang="ru-RU" sz="1800" dirty="0" smtClean="0"/>
              <a:t> </a:t>
            </a:r>
            <a:r>
              <a:rPr lang="ru-RU" sz="1800" dirty="0" err="1" smtClean="0"/>
              <a:t>цивільного</a:t>
            </a:r>
            <a:r>
              <a:rPr lang="ru-RU" sz="1800" dirty="0" smtClean="0"/>
              <a:t> </a:t>
            </a:r>
            <a:r>
              <a:rPr lang="ru-RU" sz="1800" dirty="0" err="1" smtClean="0"/>
              <a:t>населення</a:t>
            </a:r>
            <a:r>
              <a:rPr lang="ru-RU" sz="1800" dirty="0" smtClean="0"/>
              <a:t>, </a:t>
            </a:r>
            <a:r>
              <a:rPr lang="ru-RU" sz="1800" dirty="0" err="1" smtClean="0"/>
              <a:t>запровадження</a:t>
            </a:r>
            <a:r>
              <a:rPr lang="ru-RU" sz="1800" dirty="0" smtClean="0"/>
              <a:t> </a:t>
            </a:r>
            <a:r>
              <a:rPr lang="ru-RU" sz="1800" dirty="0" err="1" smtClean="0"/>
              <a:t>колгоспів</a:t>
            </a:r>
            <a:r>
              <a:rPr lang="ru-RU" sz="1800" dirty="0" smtClean="0"/>
              <a:t>, </a:t>
            </a:r>
            <a:r>
              <a:rPr lang="ru-RU" sz="1800" dirty="0" err="1" smtClean="0"/>
              <a:t>конфіскації</a:t>
            </a:r>
            <a:r>
              <a:rPr lang="ru-RU" sz="1800" dirty="0" smtClean="0"/>
              <a:t> </a:t>
            </a:r>
            <a:r>
              <a:rPr lang="ru-RU" sz="1800" dirty="0" err="1" smtClean="0"/>
              <a:t>хліба</a:t>
            </a:r>
            <a:r>
              <a:rPr lang="ru-RU" sz="1800" dirty="0" smtClean="0"/>
              <a:t> у селян у 1947 р., </a:t>
            </a:r>
            <a:r>
              <a:rPr lang="ru-RU" sz="1800" dirty="0" err="1" smtClean="0"/>
              <a:t>що</a:t>
            </a:r>
            <a:r>
              <a:rPr lang="ru-RU" sz="1800" dirty="0" smtClean="0"/>
              <a:t> </a:t>
            </a:r>
            <a:r>
              <a:rPr lang="ru-RU" sz="1800" dirty="0" err="1" smtClean="0"/>
              <a:t>викликала</a:t>
            </a:r>
            <a:r>
              <a:rPr lang="ru-RU" sz="1800" dirty="0" smtClean="0"/>
              <a:t> </a:t>
            </a:r>
            <a:r>
              <a:rPr lang="ru-RU" sz="1800" dirty="0" err="1" smtClean="0"/>
              <a:t>новий</a:t>
            </a:r>
            <a:r>
              <a:rPr lang="ru-RU" sz="1800" dirty="0" smtClean="0"/>
              <a:t> голод на </a:t>
            </a:r>
            <a:r>
              <a:rPr lang="ru-RU" sz="1800" dirty="0" err="1" smtClean="0"/>
              <a:t>Сході</a:t>
            </a:r>
            <a:r>
              <a:rPr lang="ru-RU" sz="1800" dirty="0" smtClean="0"/>
              <a:t>. </a:t>
            </a:r>
            <a:r>
              <a:rPr lang="ru-RU" sz="1800" dirty="0" err="1" smtClean="0"/>
              <a:t>Командуванням</a:t>
            </a:r>
            <a:r>
              <a:rPr lang="ru-RU" sz="1800" dirty="0" smtClean="0"/>
              <a:t> УПА </a:t>
            </a:r>
            <a:r>
              <a:rPr lang="ru-RU" sz="1800" dirty="0" err="1" smtClean="0"/>
              <a:t>розроблялися</a:t>
            </a:r>
            <a:r>
              <a:rPr lang="ru-RU" sz="1800" dirty="0" smtClean="0"/>
              <a:t> </a:t>
            </a:r>
            <a:r>
              <a:rPr lang="ru-RU" sz="1800" dirty="0" err="1" smtClean="0"/>
              <a:t>плани</a:t>
            </a:r>
            <a:r>
              <a:rPr lang="ru-RU" sz="1800" dirty="0" smtClean="0"/>
              <a:t> </a:t>
            </a:r>
            <a:r>
              <a:rPr lang="ru-RU" sz="1800" dirty="0" err="1" smtClean="0"/>
              <a:t>створення</a:t>
            </a:r>
            <a:r>
              <a:rPr lang="ru-RU" sz="1800" dirty="0" smtClean="0"/>
              <a:t> загону особливого </a:t>
            </a:r>
            <a:r>
              <a:rPr lang="ru-RU" sz="1800" dirty="0" err="1" smtClean="0"/>
              <a:t>призначення</a:t>
            </a:r>
            <a:r>
              <a:rPr lang="ru-RU" sz="1800" dirty="0" smtClean="0"/>
              <a:t> </a:t>
            </a:r>
            <a:r>
              <a:rPr lang="ru-RU" sz="1800" dirty="0" err="1" smtClean="0"/>
              <a:t>УПА-Схід</a:t>
            </a:r>
            <a:r>
              <a:rPr lang="ru-RU" sz="1800" dirty="0" smtClean="0"/>
              <a:t>, </a:t>
            </a:r>
            <a:r>
              <a:rPr lang="ru-RU" sz="1800" dirty="0" err="1" smtClean="0"/>
              <a:t>який</a:t>
            </a:r>
            <a:r>
              <a:rPr lang="ru-RU" sz="1800" dirty="0" smtClean="0"/>
              <a:t> </a:t>
            </a:r>
            <a:r>
              <a:rPr lang="ru-RU" sz="1800" dirty="0" err="1" smtClean="0"/>
              <a:t>мав</a:t>
            </a:r>
            <a:r>
              <a:rPr lang="ru-RU" sz="1800" dirty="0" smtClean="0"/>
              <a:t> </a:t>
            </a:r>
            <a:r>
              <a:rPr lang="ru-RU" sz="1800" dirty="0" err="1" smtClean="0"/>
              <a:t>пробитися</a:t>
            </a:r>
            <a:r>
              <a:rPr lang="ru-RU" sz="1800" dirty="0" smtClean="0"/>
              <a:t> в </a:t>
            </a:r>
            <a:r>
              <a:rPr lang="ru-RU" sz="1800" dirty="0" err="1" smtClean="0"/>
              <a:t>околиці</a:t>
            </a:r>
            <a:r>
              <a:rPr lang="ru-RU" sz="1800" dirty="0" smtClean="0"/>
              <a:t> </a:t>
            </a:r>
            <a:r>
              <a:rPr lang="ru-RU" sz="1800" dirty="0" err="1" smtClean="0"/>
              <a:t>Києва</a:t>
            </a:r>
            <a:r>
              <a:rPr lang="ru-RU" sz="1800" dirty="0" smtClean="0"/>
              <a:t> для </a:t>
            </a:r>
            <a:r>
              <a:rPr lang="ru-RU" sz="1800" dirty="0" err="1" smtClean="0"/>
              <a:t>організації</a:t>
            </a:r>
            <a:r>
              <a:rPr lang="ru-RU" sz="1800" dirty="0" smtClean="0"/>
              <a:t> </a:t>
            </a:r>
            <a:r>
              <a:rPr lang="ru-RU" sz="1800" dirty="0" err="1" smtClean="0"/>
              <a:t>масових</a:t>
            </a:r>
            <a:r>
              <a:rPr lang="ru-RU" sz="1800" dirty="0" smtClean="0"/>
              <a:t> </a:t>
            </a:r>
            <a:r>
              <a:rPr lang="ru-RU" sz="1800" dirty="0" err="1" smtClean="0"/>
              <a:t>антисовєтських</a:t>
            </a:r>
            <a:r>
              <a:rPr lang="ru-RU" sz="1800" dirty="0" smtClean="0"/>
              <a:t> </a:t>
            </a:r>
            <a:r>
              <a:rPr lang="ru-RU" sz="1800" dirty="0" err="1" smtClean="0"/>
              <a:t>виступів</a:t>
            </a:r>
            <a:r>
              <a:rPr lang="ru-RU" sz="1800" dirty="0" smtClean="0"/>
              <a:t>.</a:t>
            </a:r>
            <a:endParaRPr lang="ru-RU" sz="1800" dirty="0"/>
          </a:p>
        </p:txBody>
      </p:sp>
      <p:pic>
        <p:nvPicPr>
          <p:cNvPr id="4" name="Содержимое 3" descr="Banderivtsi_html_6753f561.png"/>
          <p:cNvPicPr>
            <a:picLocks noGrp="1" noChangeAspect="1"/>
          </p:cNvPicPr>
          <p:nvPr>
            <p:ph idx="1"/>
          </p:nvPr>
        </p:nvPicPr>
        <p:blipFill>
          <a:blip r:embed="rId2"/>
          <a:stretch>
            <a:fillRect/>
          </a:stretch>
        </p:blipFill>
        <p:spPr>
          <a:xfrm>
            <a:off x="5143504" y="714356"/>
            <a:ext cx="328668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8229600" cy="2714644"/>
          </a:xfrm>
        </p:spPr>
        <p:txBody>
          <a:bodyPr>
            <a:normAutofit/>
          </a:bodyPr>
          <a:lstStyle/>
          <a:p>
            <a:r>
              <a:rPr lang="ru-RU" sz="1500" dirty="0" smtClean="0"/>
              <a:t>У 1946 р. </a:t>
            </a:r>
            <a:r>
              <a:rPr lang="ru-RU" sz="1500" dirty="0" err="1" smtClean="0"/>
              <a:t>московське</a:t>
            </a:r>
            <a:r>
              <a:rPr lang="ru-RU" sz="1500" dirty="0" smtClean="0"/>
              <a:t> </a:t>
            </a:r>
            <a:r>
              <a:rPr lang="ru-RU" sz="1500" dirty="0" err="1" smtClean="0"/>
              <a:t>керівництво</a:t>
            </a:r>
            <a:r>
              <a:rPr lang="ru-RU" sz="1500" dirty="0" smtClean="0"/>
              <a:t> ставить </a:t>
            </a:r>
            <a:r>
              <a:rPr lang="ru-RU" sz="1500" dirty="0" err="1" smtClean="0"/>
              <a:t>завдання</a:t>
            </a:r>
            <a:r>
              <a:rPr lang="ru-RU" sz="1500" dirty="0" smtClean="0"/>
              <a:t> "</a:t>
            </a:r>
            <a:r>
              <a:rPr lang="ru-RU" sz="1500" dirty="0" err="1" smtClean="0"/>
              <a:t>очистити</a:t>
            </a:r>
            <a:r>
              <a:rPr lang="ru-RU" sz="1500" dirty="0" smtClean="0"/>
              <a:t>" </a:t>
            </a:r>
            <a:r>
              <a:rPr lang="ru-RU" sz="1500" dirty="0" err="1" smtClean="0"/>
              <a:t>територію</a:t>
            </a:r>
            <a:r>
              <a:rPr lang="ru-RU" sz="1500" dirty="0" smtClean="0"/>
              <a:t> </a:t>
            </a:r>
            <a:r>
              <a:rPr lang="ru-RU" sz="1500" dirty="0" err="1" smtClean="0"/>
              <a:t>України</a:t>
            </a:r>
            <a:r>
              <a:rPr lang="ru-RU" sz="1500" dirty="0" smtClean="0"/>
              <a:t> </a:t>
            </a:r>
            <a:r>
              <a:rPr lang="ru-RU" sz="1500" dirty="0" err="1" smtClean="0"/>
              <a:t>від</a:t>
            </a:r>
            <a:r>
              <a:rPr lang="ru-RU" sz="1500" dirty="0" smtClean="0"/>
              <a:t> </a:t>
            </a:r>
            <a:r>
              <a:rPr lang="ru-RU" sz="1500" dirty="0" err="1" smtClean="0"/>
              <a:t>українських</a:t>
            </a:r>
            <a:r>
              <a:rPr lang="ru-RU" sz="1500" dirty="0" smtClean="0"/>
              <a:t> </a:t>
            </a:r>
            <a:r>
              <a:rPr lang="ru-RU" sz="1500" dirty="0" err="1" smtClean="0"/>
              <a:t>повстанців</a:t>
            </a:r>
            <a:r>
              <a:rPr lang="ru-RU" sz="1500" dirty="0" smtClean="0"/>
              <a:t> силами </a:t>
            </a:r>
            <a:r>
              <a:rPr lang="ru-RU" sz="1500" dirty="0" err="1" smtClean="0"/>
              <a:t>Червоної</a:t>
            </a:r>
            <a:r>
              <a:rPr lang="ru-RU" sz="1500" dirty="0" smtClean="0"/>
              <a:t> </a:t>
            </a:r>
            <a:r>
              <a:rPr lang="ru-RU" sz="1500" dirty="0" err="1" smtClean="0"/>
              <a:t>Армії</a:t>
            </a:r>
            <a:r>
              <a:rPr lang="ru-RU" sz="1500" dirty="0" smtClean="0"/>
              <a:t>, </a:t>
            </a:r>
            <a:r>
              <a:rPr lang="ru-RU" sz="1500" dirty="0" err="1" smtClean="0"/>
              <a:t>прикордонних</a:t>
            </a:r>
            <a:r>
              <a:rPr lang="ru-RU" sz="1500" dirty="0" smtClean="0"/>
              <a:t> </a:t>
            </a:r>
            <a:r>
              <a:rPr lang="ru-RU" sz="1500" dirty="0" err="1" smtClean="0"/>
              <a:t>військ</a:t>
            </a:r>
            <a:r>
              <a:rPr lang="ru-RU" sz="1500" dirty="0" smtClean="0"/>
              <a:t>, МВД </a:t>
            </a:r>
            <a:r>
              <a:rPr lang="ru-RU" sz="1500" dirty="0" err="1" smtClean="0"/>
              <a:t>і</a:t>
            </a:r>
            <a:r>
              <a:rPr lang="ru-RU" sz="1500" dirty="0" smtClean="0"/>
              <a:t> МГБ. Москва </a:t>
            </a:r>
            <a:r>
              <a:rPr lang="ru-RU" sz="1500" dirty="0" err="1" smtClean="0"/>
              <a:t>стягла</a:t>
            </a:r>
            <a:r>
              <a:rPr lang="ru-RU" sz="1500" dirty="0" smtClean="0"/>
              <a:t> до </a:t>
            </a:r>
            <a:r>
              <a:rPr lang="ru-RU" sz="1500" dirty="0" err="1" smtClean="0"/>
              <a:t>регіону</a:t>
            </a:r>
            <a:r>
              <a:rPr lang="ru-RU" sz="1500" dirty="0" smtClean="0"/>
              <a:t>, за </a:t>
            </a:r>
            <a:r>
              <a:rPr lang="ru-RU" sz="1500" dirty="0" err="1" smtClean="0"/>
              <a:t>підрахунками</a:t>
            </a:r>
            <a:r>
              <a:rPr lang="ru-RU" sz="1500" dirty="0" smtClean="0"/>
              <a:t> </a:t>
            </a:r>
            <a:r>
              <a:rPr lang="ru-RU" sz="1500" dirty="0" err="1" smtClean="0"/>
              <a:t>підпілля</a:t>
            </a:r>
            <a:r>
              <a:rPr lang="ru-RU" sz="1500" dirty="0" smtClean="0"/>
              <a:t>, 585 тис. </a:t>
            </a:r>
            <a:r>
              <a:rPr lang="ru-RU" sz="1500" dirty="0" err="1" smtClean="0"/>
              <a:t>війська</a:t>
            </a:r>
            <a:r>
              <a:rPr lang="ru-RU" sz="1500" dirty="0" smtClean="0"/>
              <a:t>, </a:t>
            </a:r>
            <a:r>
              <a:rPr lang="ru-RU" sz="1500" dirty="0" err="1" smtClean="0"/>
              <a:t>переважно</a:t>
            </a:r>
            <a:r>
              <a:rPr lang="ru-RU" sz="1500" dirty="0" smtClean="0"/>
              <a:t> НКВД, </a:t>
            </a:r>
            <a:r>
              <a:rPr lang="ru-RU" sz="1500" dirty="0" err="1" smtClean="0"/>
              <a:t>що</a:t>
            </a:r>
            <a:r>
              <a:rPr lang="ru-RU" sz="1500" dirty="0" smtClean="0"/>
              <a:t> на </a:t>
            </a:r>
            <a:r>
              <a:rPr lang="ru-RU" sz="1500" dirty="0" err="1" smtClean="0"/>
              <a:t>кілька</a:t>
            </a:r>
            <a:r>
              <a:rPr lang="ru-RU" sz="1500" dirty="0" smtClean="0"/>
              <a:t> </a:t>
            </a:r>
            <a:r>
              <a:rPr lang="ru-RU" sz="1500" dirty="0" err="1" smtClean="0"/>
              <a:t>порядків</a:t>
            </a:r>
            <a:r>
              <a:rPr lang="ru-RU" sz="1500" dirty="0" smtClean="0"/>
              <a:t> </a:t>
            </a:r>
            <a:r>
              <a:rPr lang="ru-RU" sz="1500" dirty="0" err="1" smtClean="0"/>
              <a:t>перевищувало</a:t>
            </a:r>
            <a:r>
              <a:rPr lang="ru-RU" sz="1500" dirty="0" smtClean="0"/>
              <a:t> </a:t>
            </a:r>
            <a:r>
              <a:rPr lang="ru-RU" sz="1500" dirty="0" err="1" smtClean="0"/>
              <a:t>сили</a:t>
            </a:r>
            <a:r>
              <a:rPr lang="ru-RU" sz="1500" dirty="0" smtClean="0"/>
              <a:t> </a:t>
            </a:r>
            <a:r>
              <a:rPr lang="ru-RU" sz="1500" dirty="0" err="1" smtClean="0"/>
              <a:t>повстанців</a:t>
            </a:r>
            <a:r>
              <a:rPr lang="ru-RU" sz="1500" dirty="0" smtClean="0"/>
              <a:t>. Доходили до маскараду </a:t>
            </a:r>
            <a:r>
              <a:rPr lang="ru-RU" sz="1500" dirty="0" err="1" smtClean="0"/>
              <a:t>з</a:t>
            </a:r>
            <a:r>
              <a:rPr lang="ru-RU" sz="1500" dirty="0" smtClean="0"/>
              <a:t> </a:t>
            </a:r>
            <a:r>
              <a:rPr lang="ru-RU" sz="1500" dirty="0" err="1" smtClean="0"/>
              <a:t>перевдяганням</a:t>
            </a:r>
            <a:r>
              <a:rPr lang="ru-RU" sz="1500" dirty="0" smtClean="0"/>
              <a:t> у "</a:t>
            </a:r>
            <a:r>
              <a:rPr lang="ru-RU" sz="1500" dirty="0" err="1" smtClean="0"/>
              <a:t>бандерівців</a:t>
            </a:r>
            <a:r>
              <a:rPr lang="ru-RU" sz="1500" dirty="0" smtClean="0"/>
              <a:t>", </a:t>
            </a:r>
            <a:r>
              <a:rPr lang="ru-RU" sz="1500" dirty="0" err="1" smtClean="0"/>
              <a:t>випалювання</a:t>
            </a:r>
            <a:r>
              <a:rPr lang="ru-RU" sz="1500" dirty="0" smtClean="0"/>
              <a:t> </a:t>
            </a:r>
            <a:r>
              <a:rPr lang="ru-RU" sz="1500" dirty="0" err="1" smtClean="0"/>
              <a:t>лісів</a:t>
            </a:r>
            <a:r>
              <a:rPr lang="ru-RU" sz="1500" dirty="0" smtClean="0"/>
              <a:t>, часом разом </a:t>
            </a:r>
            <a:r>
              <a:rPr lang="ru-RU" sz="1500" dirty="0" err="1" smtClean="0"/>
              <a:t>з</a:t>
            </a:r>
            <a:r>
              <a:rPr lang="ru-RU" sz="1500" dirty="0" smtClean="0"/>
              <a:t> </a:t>
            </a:r>
            <a:r>
              <a:rPr lang="ru-RU" sz="1500" dirty="0" err="1" smtClean="0"/>
              <a:t>прилеглими</a:t>
            </a:r>
            <a:r>
              <a:rPr lang="ru-RU" sz="1500" dirty="0" smtClean="0"/>
              <a:t> селами, </a:t>
            </a:r>
            <a:r>
              <a:rPr lang="ru-RU" sz="1500" dirty="0" err="1" smtClean="0"/>
              <a:t>затруєнням</a:t>
            </a:r>
            <a:r>
              <a:rPr lang="ru-RU" sz="1500" dirty="0" smtClean="0"/>
              <a:t> озер </a:t>
            </a:r>
            <a:r>
              <a:rPr lang="ru-RU" sz="1500" dirty="0" err="1" smtClean="0"/>
              <a:t>і</a:t>
            </a:r>
            <a:r>
              <a:rPr lang="ru-RU" sz="1500" dirty="0" smtClean="0"/>
              <a:t> </a:t>
            </a:r>
            <a:r>
              <a:rPr lang="ru-RU" sz="1500" dirty="0" err="1" smtClean="0"/>
              <a:t>криниць,поширенням</a:t>
            </a:r>
            <a:r>
              <a:rPr lang="ru-RU" sz="1500" dirty="0" smtClean="0"/>
              <a:t> на </a:t>
            </a:r>
            <a:r>
              <a:rPr lang="ru-RU" sz="1500" dirty="0" err="1" smtClean="0"/>
              <a:t>чорному</a:t>
            </a:r>
            <a:r>
              <a:rPr lang="ru-RU" sz="1500" dirty="0" smtClean="0"/>
              <a:t> ринку </a:t>
            </a:r>
            <a:r>
              <a:rPr lang="ru-RU" sz="1500" dirty="0" err="1" smtClean="0"/>
              <a:t>отруйних</a:t>
            </a:r>
            <a:r>
              <a:rPr lang="ru-RU" sz="1500" dirty="0" smtClean="0"/>
              <a:t> </a:t>
            </a:r>
            <a:r>
              <a:rPr lang="ru-RU" sz="1500" dirty="0" err="1" smtClean="0"/>
              <a:t>протифозних</a:t>
            </a:r>
            <a:r>
              <a:rPr lang="ru-RU" sz="1500" dirty="0" smtClean="0"/>
              <a:t> </a:t>
            </a:r>
            <a:r>
              <a:rPr lang="ru-RU" sz="1500" dirty="0" err="1" smtClean="0"/>
              <a:t>уколів</a:t>
            </a:r>
            <a:r>
              <a:rPr lang="ru-RU" sz="1500" dirty="0" smtClean="0"/>
              <a:t>. Не </a:t>
            </a:r>
            <a:r>
              <a:rPr lang="ru-RU" sz="1500" dirty="0" err="1" smtClean="0"/>
              <a:t>кажучи</a:t>
            </a:r>
            <a:r>
              <a:rPr lang="ru-RU" sz="1500" dirty="0" smtClean="0"/>
              <a:t> </a:t>
            </a:r>
            <a:r>
              <a:rPr lang="ru-RU" sz="1500" dirty="0" err="1" smtClean="0"/>
              <a:t>вже</a:t>
            </a:r>
            <a:r>
              <a:rPr lang="ru-RU" sz="1500" dirty="0" smtClean="0"/>
              <a:t> про </a:t>
            </a:r>
            <a:r>
              <a:rPr lang="ru-RU" sz="1500" dirty="0" err="1" smtClean="0"/>
              <a:t>застосування</a:t>
            </a:r>
            <a:r>
              <a:rPr lang="ru-RU" sz="1500" dirty="0" smtClean="0"/>
              <a:t> </a:t>
            </a:r>
            <a:r>
              <a:rPr lang="ru-RU" sz="1500" dirty="0" err="1" smtClean="0"/>
              <a:t>заборонених</a:t>
            </a:r>
            <a:r>
              <a:rPr lang="ru-RU" sz="1500" dirty="0" smtClean="0"/>
              <a:t> </a:t>
            </a:r>
            <a:r>
              <a:rPr lang="ru-RU" sz="1500" dirty="0" err="1" smtClean="0"/>
              <a:t>розривних</a:t>
            </a:r>
            <a:r>
              <a:rPr lang="ru-RU" sz="1500" dirty="0" smtClean="0"/>
              <a:t> куль, </a:t>
            </a:r>
            <a:r>
              <a:rPr lang="ru-RU" sz="1500" dirty="0" err="1" smtClean="0"/>
              <a:t>розстріли</a:t>
            </a:r>
            <a:r>
              <a:rPr lang="ru-RU" sz="1500" dirty="0" smtClean="0"/>
              <a:t> </a:t>
            </a:r>
            <a:r>
              <a:rPr lang="ru-RU" sz="1500" dirty="0" err="1" smtClean="0"/>
              <a:t>полонених</a:t>
            </a:r>
            <a:r>
              <a:rPr lang="ru-RU" sz="1500" dirty="0" smtClean="0"/>
              <a:t> </a:t>
            </a:r>
            <a:r>
              <a:rPr lang="ru-RU" sz="1500" dirty="0" err="1" smtClean="0"/>
              <a:t>і</a:t>
            </a:r>
            <a:r>
              <a:rPr lang="ru-RU" sz="1500" dirty="0" smtClean="0"/>
              <a:t> </a:t>
            </a:r>
            <a:r>
              <a:rPr lang="ru-RU" sz="1500" dirty="0" err="1" smtClean="0"/>
              <a:t>профанацію</a:t>
            </a:r>
            <a:r>
              <a:rPr lang="ru-RU" sz="1500" dirty="0" smtClean="0"/>
              <a:t> могил </a:t>
            </a:r>
            <a:r>
              <a:rPr lang="ru-RU" sz="1500" dirty="0" err="1" smtClean="0"/>
              <a:t>загиблих</a:t>
            </a:r>
            <a:r>
              <a:rPr lang="ru-RU" sz="1500" dirty="0" smtClean="0"/>
              <a:t>. </a:t>
            </a:r>
            <a:br>
              <a:rPr lang="ru-RU" sz="1500" dirty="0" smtClean="0"/>
            </a:br>
            <a:r>
              <a:rPr lang="ru-RU" sz="1500" dirty="0" err="1" smtClean="0"/>
              <a:t>Вже</a:t>
            </a:r>
            <a:r>
              <a:rPr lang="ru-RU" sz="1500" dirty="0" smtClean="0"/>
              <a:t> в 1945 р. на </a:t>
            </a:r>
            <a:r>
              <a:rPr lang="ru-RU" sz="1500" dirty="0" err="1" smtClean="0"/>
              <a:t>території</a:t>
            </a:r>
            <a:r>
              <a:rPr lang="ru-RU" sz="1500" dirty="0" smtClean="0"/>
              <a:t> </a:t>
            </a:r>
            <a:r>
              <a:rPr lang="ru-RU" sz="1500" dirty="0" err="1" smtClean="0"/>
              <a:t>Західної</a:t>
            </a:r>
            <a:r>
              <a:rPr lang="ru-RU" sz="1500" dirty="0" smtClean="0"/>
              <a:t> </a:t>
            </a:r>
            <a:r>
              <a:rPr lang="ru-RU" sz="1500" dirty="0" err="1" smtClean="0"/>
              <a:t>України</a:t>
            </a:r>
            <a:r>
              <a:rPr lang="ru-RU" sz="1500" dirty="0" smtClean="0"/>
              <a:t> </a:t>
            </a:r>
            <a:r>
              <a:rPr lang="ru-RU" sz="1500" dirty="0" err="1" smtClean="0"/>
              <a:t>діяло</a:t>
            </a:r>
            <a:r>
              <a:rPr lang="ru-RU" sz="1500" dirty="0" smtClean="0"/>
              <a:t> 156 </a:t>
            </a:r>
            <a:r>
              <a:rPr lang="ru-RU" sz="1500" dirty="0" err="1" smtClean="0"/>
              <a:t>фальшивих</a:t>
            </a:r>
            <a:r>
              <a:rPr lang="ru-RU" sz="1500" dirty="0" smtClean="0"/>
              <a:t> "</a:t>
            </a:r>
            <a:r>
              <a:rPr lang="ru-RU" sz="1500" dirty="0" err="1" smtClean="0"/>
              <a:t>загонів</a:t>
            </a:r>
            <a:r>
              <a:rPr lang="ru-RU" sz="1500" dirty="0" smtClean="0"/>
              <a:t> УПА" у </a:t>
            </a:r>
            <a:r>
              <a:rPr lang="ru-RU" sz="1500" dirty="0" err="1" smtClean="0"/>
              <a:t>складі</a:t>
            </a:r>
            <a:r>
              <a:rPr lang="ru-RU" sz="1500" dirty="0" smtClean="0"/>
              <a:t> 1783 </a:t>
            </a:r>
            <a:r>
              <a:rPr lang="ru-RU" sz="1500" dirty="0" err="1" smtClean="0"/>
              <a:t>осіб</a:t>
            </a:r>
            <a:r>
              <a:rPr lang="ru-RU" sz="1500" dirty="0" smtClean="0"/>
              <a:t>.</a:t>
            </a:r>
            <a:endParaRPr lang="ru-RU" sz="1500" dirty="0"/>
          </a:p>
        </p:txBody>
      </p:sp>
      <p:pic>
        <p:nvPicPr>
          <p:cNvPr id="4" name="Содержимое 3" descr="1381572025_0_27234_d2899349_xl.jpg"/>
          <p:cNvPicPr>
            <a:picLocks noGrp="1" noChangeAspect="1"/>
          </p:cNvPicPr>
          <p:nvPr>
            <p:ph idx="1"/>
          </p:nvPr>
        </p:nvPicPr>
        <p:blipFill>
          <a:blip r:embed="rId2"/>
          <a:stretch>
            <a:fillRect/>
          </a:stretch>
        </p:blipFill>
        <p:spPr>
          <a:xfrm>
            <a:off x="1857356" y="2500306"/>
            <a:ext cx="5862377" cy="39782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786190"/>
            <a:ext cx="8229600" cy="2725734"/>
          </a:xfrm>
        </p:spPr>
        <p:txBody>
          <a:bodyPr>
            <a:normAutofit/>
          </a:bodyPr>
          <a:lstStyle/>
          <a:p>
            <a:pPr algn="l"/>
            <a:r>
              <a:rPr lang="ru-RU" sz="1400" dirty="0" smtClean="0"/>
              <a:t>У 1946-1947 </a:t>
            </a:r>
            <a:r>
              <a:rPr lang="ru-RU" sz="1400" dirty="0" err="1" smtClean="0"/>
              <a:t>рр</a:t>
            </a:r>
            <a:r>
              <a:rPr lang="ru-RU" sz="1400" dirty="0" smtClean="0"/>
              <a:t>. ОУН </a:t>
            </a:r>
            <a:r>
              <a:rPr lang="ru-RU" sz="1400" dirty="0" err="1" smtClean="0"/>
              <a:t>і</a:t>
            </a:r>
            <a:r>
              <a:rPr lang="ru-RU" sz="1400" dirty="0" smtClean="0"/>
              <a:t> УПА </a:t>
            </a:r>
            <a:r>
              <a:rPr lang="ru-RU" sz="1400" dirty="0" err="1" smtClean="0"/>
              <a:t>фактично</a:t>
            </a:r>
            <a:r>
              <a:rPr lang="ru-RU" sz="1400" dirty="0" smtClean="0"/>
              <a:t> </a:t>
            </a:r>
            <a:r>
              <a:rPr lang="ru-RU" sz="1400" dirty="0" err="1" smtClean="0"/>
              <a:t>зливаються</a:t>
            </a:r>
            <a:r>
              <a:rPr lang="ru-RU" sz="1400" dirty="0" smtClean="0"/>
              <a:t> у </a:t>
            </a:r>
            <a:r>
              <a:rPr lang="ru-RU" sz="1400" dirty="0" err="1" smtClean="0"/>
              <a:t>єдину</a:t>
            </a:r>
            <a:r>
              <a:rPr lang="ru-RU" sz="1400" dirty="0" smtClean="0"/>
              <a:t> </a:t>
            </a:r>
            <a:r>
              <a:rPr lang="ru-RU" sz="1400" dirty="0" err="1" smtClean="0"/>
              <a:t>формацію</a:t>
            </a:r>
            <a:r>
              <a:rPr lang="ru-RU" sz="1400" dirty="0" smtClean="0"/>
              <a:t> </a:t>
            </a:r>
            <a:r>
              <a:rPr lang="ru-RU" sz="1400" dirty="0" err="1" smtClean="0"/>
              <a:t>і</a:t>
            </a:r>
            <a:r>
              <a:rPr lang="ru-RU" sz="1400" dirty="0" smtClean="0"/>
              <a:t> </a:t>
            </a:r>
            <a:r>
              <a:rPr lang="ru-RU" sz="1400" dirty="0" err="1" smtClean="0"/>
              <a:t>називаються</a:t>
            </a:r>
            <a:r>
              <a:rPr lang="ru-RU" sz="1400" dirty="0" smtClean="0"/>
              <a:t> "</a:t>
            </a:r>
            <a:r>
              <a:rPr lang="ru-RU" sz="1400" dirty="0" err="1" smtClean="0"/>
              <a:t>збройним</a:t>
            </a:r>
            <a:r>
              <a:rPr lang="ru-RU" sz="1400" dirty="0" smtClean="0"/>
              <a:t> </a:t>
            </a:r>
            <a:r>
              <a:rPr lang="ru-RU" sz="1400" dirty="0" err="1" smtClean="0"/>
              <a:t>підпіллям</a:t>
            </a:r>
            <a:r>
              <a:rPr lang="ru-RU" sz="1400" dirty="0" smtClean="0"/>
              <a:t> ОУН-УПА". УПА </a:t>
            </a:r>
            <a:r>
              <a:rPr lang="ru-RU" sz="1400" dirty="0" err="1" smtClean="0"/>
              <a:t>здійснюють</a:t>
            </a:r>
            <a:r>
              <a:rPr lang="ru-RU" sz="1400" dirty="0" smtClean="0"/>
              <a:t> </a:t>
            </a:r>
            <a:r>
              <a:rPr lang="ru-RU" sz="1400" dirty="0" err="1" smtClean="0"/>
              <a:t>рейди</a:t>
            </a:r>
            <a:r>
              <a:rPr lang="ru-RU" sz="1400" dirty="0" smtClean="0"/>
              <a:t> </a:t>
            </a:r>
            <a:r>
              <a:rPr lang="ru-RU" sz="1400" dirty="0" err="1" smtClean="0"/>
              <a:t>територіями</a:t>
            </a:r>
            <a:r>
              <a:rPr lang="ru-RU" sz="1400" dirty="0" smtClean="0"/>
              <a:t> </a:t>
            </a:r>
            <a:r>
              <a:rPr lang="ru-RU" sz="1400" dirty="0" err="1" smtClean="0"/>
              <a:t>сусідніх</a:t>
            </a:r>
            <a:r>
              <a:rPr lang="ru-RU" sz="1400" dirty="0" smtClean="0"/>
              <a:t> держав </a:t>
            </a:r>
            <a:r>
              <a:rPr lang="ru-RU" sz="1400" dirty="0" err="1" smtClean="0"/>
              <a:t>з</a:t>
            </a:r>
            <a:r>
              <a:rPr lang="ru-RU" sz="1400" dirty="0" smtClean="0"/>
              <a:t> </a:t>
            </a:r>
            <a:r>
              <a:rPr lang="ru-RU" sz="1400" dirty="0" err="1" smtClean="0"/>
              <a:t>пропагандистською</a:t>
            </a:r>
            <a:r>
              <a:rPr lang="ru-RU" sz="1400" dirty="0" smtClean="0"/>
              <a:t> метою - </a:t>
            </a:r>
            <a:r>
              <a:rPr lang="ru-RU" sz="1400" dirty="0" err="1" smtClean="0"/>
              <a:t>інформування</a:t>
            </a:r>
            <a:r>
              <a:rPr lang="ru-RU" sz="1400" dirty="0" smtClean="0"/>
              <a:t> </a:t>
            </a:r>
            <a:r>
              <a:rPr lang="ru-RU" sz="1400" dirty="0" err="1" smtClean="0"/>
              <a:t>місцевого</a:t>
            </a:r>
            <a:r>
              <a:rPr lang="ru-RU" sz="1400" dirty="0" smtClean="0"/>
              <a:t> </a:t>
            </a:r>
            <a:r>
              <a:rPr lang="ru-RU" sz="1400" dirty="0" err="1" smtClean="0"/>
              <a:t>населення</a:t>
            </a:r>
            <a:r>
              <a:rPr lang="ru-RU" sz="1400" dirty="0" smtClean="0"/>
              <a:t> про мету </a:t>
            </a:r>
            <a:r>
              <a:rPr lang="ru-RU" sz="1400" dirty="0" err="1" smtClean="0"/>
              <a:t>боротьби</a:t>
            </a:r>
            <a:r>
              <a:rPr lang="ru-RU" sz="1400" dirty="0" smtClean="0"/>
              <a:t> </a:t>
            </a:r>
            <a:r>
              <a:rPr lang="ru-RU" sz="1400" dirty="0" err="1" smtClean="0"/>
              <a:t>українських</a:t>
            </a:r>
            <a:r>
              <a:rPr lang="ru-RU" sz="1400" dirty="0" smtClean="0"/>
              <a:t> </a:t>
            </a:r>
            <a:r>
              <a:rPr lang="ru-RU" sz="1400" dirty="0" err="1" smtClean="0"/>
              <a:t>націоналістів</a:t>
            </a:r>
            <a:r>
              <a:rPr lang="ru-RU" sz="1400" dirty="0" smtClean="0"/>
              <a:t>, про </a:t>
            </a:r>
            <a:r>
              <a:rPr lang="ru-RU" sz="1400" dirty="0" err="1" smtClean="0"/>
              <a:t>змагання</a:t>
            </a:r>
            <a:r>
              <a:rPr lang="ru-RU" sz="1400" dirty="0" smtClean="0"/>
              <a:t> за свободу </a:t>
            </a:r>
            <a:r>
              <a:rPr lang="ru-RU" sz="1400" dirty="0" err="1" smtClean="0"/>
              <a:t>й</a:t>
            </a:r>
            <a:r>
              <a:rPr lang="ru-RU" sz="1400" dirty="0" smtClean="0"/>
              <a:t> </a:t>
            </a:r>
            <a:r>
              <a:rPr lang="ru-RU" sz="1400" dirty="0" err="1" smtClean="0"/>
              <a:t>незалежність</a:t>
            </a:r>
            <a:r>
              <a:rPr lang="ru-RU" sz="1400" dirty="0" smtClean="0"/>
              <a:t> </a:t>
            </a:r>
            <a:r>
              <a:rPr lang="ru-RU" sz="1400" dirty="0" err="1" smtClean="0"/>
              <a:t>Української</a:t>
            </a:r>
            <a:r>
              <a:rPr lang="ru-RU" sz="1400" dirty="0" smtClean="0"/>
              <a:t> </a:t>
            </a:r>
            <a:r>
              <a:rPr lang="ru-RU" sz="1400" dirty="0" err="1" smtClean="0"/>
              <a:t>Держави</a:t>
            </a:r>
            <a:r>
              <a:rPr lang="ru-RU" sz="1400" dirty="0" smtClean="0"/>
              <a:t>, а </a:t>
            </a:r>
            <a:r>
              <a:rPr lang="ru-RU" sz="1400" dirty="0" err="1" smtClean="0"/>
              <a:t>також</a:t>
            </a:r>
            <a:r>
              <a:rPr lang="ru-RU" sz="1400" dirty="0" smtClean="0"/>
              <a:t> </a:t>
            </a:r>
            <a:r>
              <a:rPr lang="ru-RU" sz="1400" dirty="0" err="1" smtClean="0"/>
              <a:t>викриття</a:t>
            </a:r>
            <a:r>
              <a:rPr lang="ru-RU" sz="1400" dirty="0" smtClean="0"/>
              <a:t> </a:t>
            </a:r>
            <a:r>
              <a:rPr lang="ru-RU" sz="1400" dirty="0" err="1" smtClean="0"/>
              <a:t>справжнього</a:t>
            </a:r>
            <a:r>
              <a:rPr lang="ru-RU" sz="1400" dirty="0" smtClean="0"/>
              <a:t> </a:t>
            </a:r>
            <a:r>
              <a:rPr lang="ru-RU" sz="1400" dirty="0" err="1" smtClean="0"/>
              <a:t>обличчя</a:t>
            </a:r>
            <a:r>
              <a:rPr lang="ru-RU" sz="1400" dirty="0" smtClean="0"/>
              <a:t> </a:t>
            </a:r>
            <a:r>
              <a:rPr lang="ru-RU" sz="1400" dirty="0" err="1" smtClean="0"/>
              <a:t>комуністичного</a:t>
            </a:r>
            <a:r>
              <a:rPr lang="ru-RU" sz="1400" dirty="0" smtClean="0"/>
              <a:t> режиму. </a:t>
            </a:r>
            <a:r>
              <a:rPr lang="ru-RU" sz="1400" dirty="0" err="1" smtClean="0"/>
              <a:t>Відділи</a:t>
            </a:r>
            <a:r>
              <a:rPr lang="ru-RU" sz="1400" dirty="0" smtClean="0"/>
              <a:t> УПА </a:t>
            </a:r>
            <a:r>
              <a:rPr lang="ru-RU" sz="1400" dirty="0" err="1" smtClean="0"/>
              <a:t>ведуть</a:t>
            </a:r>
            <a:r>
              <a:rPr lang="ru-RU" sz="1400" dirty="0" smtClean="0"/>
              <a:t> </a:t>
            </a:r>
            <a:r>
              <a:rPr lang="ru-RU" sz="1400" dirty="0" err="1" smtClean="0"/>
              <a:t>боротьбу</a:t>
            </a:r>
            <a:r>
              <a:rPr lang="ru-RU" sz="1400" dirty="0" smtClean="0"/>
              <a:t> </a:t>
            </a:r>
            <a:r>
              <a:rPr lang="ru-RU" sz="1400" dirty="0" err="1" smtClean="0"/>
              <a:t>проти</a:t>
            </a:r>
            <a:r>
              <a:rPr lang="ru-RU" sz="1400" dirty="0" smtClean="0"/>
              <a:t> </a:t>
            </a:r>
            <a:r>
              <a:rPr lang="ru-RU" sz="1400" dirty="0" err="1" smtClean="0"/>
              <a:t>польсько-радянського</a:t>
            </a:r>
            <a:r>
              <a:rPr lang="ru-RU" sz="1400" dirty="0" smtClean="0"/>
              <a:t> </a:t>
            </a:r>
            <a:r>
              <a:rPr lang="ru-RU" sz="1400" dirty="0" err="1" smtClean="0"/>
              <a:t>терору</a:t>
            </a:r>
            <a:r>
              <a:rPr lang="ru-RU" sz="1400" dirty="0" smtClean="0"/>
              <a:t> </a:t>
            </a:r>
            <a:r>
              <a:rPr lang="ru-RU" sz="1400" dirty="0" err="1" smtClean="0"/>
              <a:t>і</a:t>
            </a:r>
            <a:r>
              <a:rPr lang="ru-RU" sz="1400" dirty="0" smtClean="0"/>
              <a:t> </a:t>
            </a:r>
            <a:r>
              <a:rPr lang="ru-RU" sz="1400" dirty="0" err="1" smtClean="0"/>
              <a:t>примусової</a:t>
            </a:r>
            <a:r>
              <a:rPr lang="ru-RU" sz="1400" dirty="0" smtClean="0"/>
              <a:t> </a:t>
            </a:r>
            <a:r>
              <a:rPr lang="ru-RU" sz="1400" dirty="0" err="1" smtClean="0"/>
              <a:t>депортації</a:t>
            </a:r>
            <a:r>
              <a:rPr lang="ru-RU" sz="1400" dirty="0" smtClean="0"/>
              <a:t> </a:t>
            </a:r>
            <a:r>
              <a:rPr lang="ru-RU" sz="1400" dirty="0" err="1" smtClean="0"/>
              <a:t>українського</a:t>
            </a:r>
            <a:r>
              <a:rPr lang="ru-RU" sz="1400" dirty="0" smtClean="0"/>
              <a:t> </a:t>
            </a:r>
            <a:r>
              <a:rPr lang="ru-RU" sz="1400" dirty="0" err="1" smtClean="0"/>
              <a:t>населення</a:t>
            </a:r>
            <a:r>
              <a:rPr lang="ru-RU" sz="1400" dirty="0" smtClean="0"/>
              <a:t> до СССР, так </a:t>
            </a:r>
            <a:r>
              <a:rPr lang="ru-RU" sz="1400" dirty="0" err="1" smtClean="0"/>
              <a:t>званої</a:t>
            </a:r>
            <a:r>
              <a:rPr lang="ru-RU" sz="1400" dirty="0" smtClean="0"/>
              <a:t> "</a:t>
            </a:r>
            <a:r>
              <a:rPr lang="ru-RU" sz="1400" dirty="0" err="1" smtClean="0"/>
              <a:t>деукраїнізації</a:t>
            </a:r>
            <a:r>
              <a:rPr lang="ru-RU" sz="1400" dirty="0" smtClean="0"/>
              <a:t>”.</a:t>
            </a:r>
            <a:br>
              <a:rPr lang="ru-RU" sz="1400" dirty="0" smtClean="0"/>
            </a:br>
            <a:r>
              <a:rPr lang="ru-RU" sz="1400" dirty="0" smtClean="0"/>
              <a:t>  Весною 1947 р. на </a:t>
            </a:r>
            <a:r>
              <a:rPr lang="ru-RU" sz="1400" dirty="0" err="1" smtClean="0"/>
              <a:t>Лемківщині</a:t>
            </a:r>
            <a:r>
              <a:rPr lang="ru-RU" sz="1400" dirty="0" smtClean="0"/>
              <a:t> УПА </a:t>
            </a:r>
            <a:r>
              <a:rPr lang="ru-RU" sz="1400" dirty="0" err="1" smtClean="0"/>
              <a:t>було</a:t>
            </a:r>
            <a:r>
              <a:rPr lang="ru-RU" sz="1400" dirty="0" smtClean="0"/>
              <a:t> вбито заступника </a:t>
            </a:r>
            <a:r>
              <a:rPr lang="ru-RU" sz="1400" dirty="0" err="1" smtClean="0"/>
              <a:t>міністра</a:t>
            </a:r>
            <a:r>
              <a:rPr lang="ru-RU" sz="1400" dirty="0" smtClean="0"/>
              <a:t> оборони </a:t>
            </a:r>
            <a:r>
              <a:rPr lang="ru-RU" sz="1400" dirty="0" err="1" smtClean="0"/>
              <a:t>Польщі</a:t>
            </a:r>
            <a:r>
              <a:rPr lang="ru-RU" sz="1400" dirty="0" smtClean="0"/>
              <a:t> генерала </a:t>
            </a:r>
            <a:r>
              <a:rPr lang="ru-RU" sz="1400" dirty="0" err="1" smtClean="0"/>
              <a:t>Кароля</a:t>
            </a:r>
            <a:r>
              <a:rPr lang="ru-RU" sz="1400" dirty="0" smtClean="0"/>
              <a:t> </a:t>
            </a:r>
            <a:r>
              <a:rPr lang="ru-RU" sz="1400" dirty="0" err="1" smtClean="0"/>
              <a:t>Сверчевського</a:t>
            </a:r>
            <a:r>
              <a:rPr lang="ru-RU" sz="1400" dirty="0" smtClean="0"/>
              <a:t>, </a:t>
            </a:r>
            <a:r>
              <a:rPr lang="ru-RU" sz="1400" dirty="0" err="1" smtClean="0"/>
              <a:t>чим</a:t>
            </a:r>
            <a:r>
              <a:rPr lang="ru-RU" sz="1400" dirty="0" smtClean="0"/>
              <a:t> </a:t>
            </a:r>
            <a:r>
              <a:rPr lang="ru-RU" sz="1400" dirty="0" err="1" smtClean="0"/>
              <a:t>скористалося</a:t>
            </a:r>
            <a:r>
              <a:rPr lang="ru-RU" sz="1400" dirty="0" smtClean="0"/>
              <a:t> </a:t>
            </a:r>
            <a:r>
              <a:rPr lang="ru-RU" sz="1400" dirty="0" err="1" smtClean="0"/>
              <a:t>польське</a:t>
            </a:r>
            <a:r>
              <a:rPr lang="ru-RU" sz="1400" dirty="0" smtClean="0"/>
              <a:t> </a:t>
            </a:r>
            <a:r>
              <a:rPr lang="ru-RU" sz="1400" dirty="0" err="1" smtClean="0"/>
              <a:t>комуністичне</a:t>
            </a:r>
            <a:r>
              <a:rPr lang="ru-RU" sz="1400" dirty="0" smtClean="0"/>
              <a:t> </a:t>
            </a:r>
            <a:r>
              <a:rPr lang="ru-RU" sz="1400" dirty="0" err="1" smtClean="0"/>
              <a:t>керівництво</a:t>
            </a:r>
            <a:r>
              <a:rPr lang="ru-RU" sz="1400" dirty="0" smtClean="0"/>
              <a:t> для </a:t>
            </a:r>
            <a:r>
              <a:rPr lang="ru-RU" sz="1400" dirty="0" err="1" smtClean="0"/>
              <a:t>проведення</a:t>
            </a:r>
            <a:r>
              <a:rPr lang="ru-RU" sz="1400" dirty="0" smtClean="0"/>
              <a:t> </a:t>
            </a:r>
            <a:r>
              <a:rPr lang="ru-RU" sz="1400" dirty="0" err="1" smtClean="0"/>
              <a:t>запланованої</a:t>
            </a:r>
            <a:r>
              <a:rPr lang="ru-RU" sz="1400" dirty="0" smtClean="0"/>
              <a:t> </a:t>
            </a:r>
            <a:r>
              <a:rPr lang="ru-RU" sz="1400" dirty="0" err="1" smtClean="0"/>
              <a:t>раніше</a:t>
            </a:r>
            <a:r>
              <a:rPr lang="ru-RU" sz="1400" dirty="0" smtClean="0"/>
              <a:t> </a:t>
            </a:r>
            <a:r>
              <a:rPr lang="ru-RU" sz="1400" dirty="0" err="1" smtClean="0"/>
              <a:t>акції</a:t>
            </a:r>
            <a:r>
              <a:rPr lang="ru-RU" sz="1400" dirty="0" smtClean="0"/>
              <a:t> </a:t>
            </a:r>
            <a:r>
              <a:rPr lang="ru-RU" sz="1400" dirty="0" err="1" smtClean="0"/>
              <a:t>Вісла</a:t>
            </a:r>
            <a:r>
              <a:rPr lang="ru-RU" sz="1400" dirty="0" smtClean="0"/>
              <a:t>. </a:t>
            </a:r>
            <a:r>
              <a:rPr lang="ru-RU" sz="1400" dirty="0" err="1" smtClean="0"/>
              <a:t>Після</a:t>
            </a:r>
            <a:r>
              <a:rPr lang="ru-RU" sz="1400" dirty="0" smtClean="0"/>
              <a:t> </a:t>
            </a:r>
            <a:r>
              <a:rPr lang="ru-RU" sz="1400" dirty="0" err="1" smtClean="0"/>
              <a:t>реалізації</a:t>
            </a:r>
            <a:r>
              <a:rPr lang="ru-RU" sz="1400" dirty="0" smtClean="0"/>
              <a:t> </a:t>
            </a:r>
            <a:r>
              <a:rPr lang="ru-RU" sz="1400" dirty="0" err="1" smtClean="0"/>
              <a:t>комуністами</a:t>
            </a:r>
            <a:r>
              <a:rPr lang="ru-RU" sz="1400" dirty="0" smtClean="0"/>
              <a:t> </a:t>
            </a:r>
            <a:r>
              <a:rPr lang="ru-RU" sz="1400" dirty="0" err="1" smtClean="0"/>
              <a:t>цієї</a:t>
            </a:r>
            <a:r>
              <a:rPr lang="ru-RU" sz="1400" dirty="0" smtClean="0"/>
              <a:t> </a:t>
            </a:r>
            <a:r>
              <a:rPr lang="ru-RU" sz="1400" dirty="0" err="1" smtClean="0"/>
              <a:t>злочинної</a:t>
            </a:r>
            <a:r>
              <a:rPr lang="ru-RU" sz="1400" dirty="0" smtClean="0"/>
              <a:t> </a:t>
            </a:r>
            <a:r>
              <a:rPr lang="ru-RU" sz="1400" dirty="0" err="1" smtClean="0"/>
              <a:t>акції</a:t>
            </a:r>
            <a:r>
              <a:rPr lang="ru-RU" sz="1400" dirty="0" smtClean="0"/>
              <a:t> УПА </a:t>
            </a:r>
            <a:r>
              <a:rPr lang="ru-RU" sz="1400" dirty="0" err="1" smtClean="0"/>
              <a:t>втрачає</a:t>
            </a:r>
            <a:r>
              <a:rPr lang="ru-RU" sz="1400" dirty="0" smtClean="0"/>
              <a:t> </a:t>
            </a:r>
            <a:r>
              <a:rPr lang="ru-RU" sz="1400" dirty="0" err="1" smtClean="0"/>
              <a:t>матеріальну</a:t>
            </a:r>
            <a:r>
              <a:rPr lang="ru-RU" sz="1400" dirty="0" smtClean="0"/>
              <a:t> базу для </a:t>
            </a:r>
            <a:r>
              <a:rPr lang="ru-RU" sz="1400" dirty="0" err="1" smtClean="0"/>
              <a:t>своєї</a:t>
            </a:r>
            <a:r>
              <a:rPr lang="ru-RU" sz="1400" dirty="0" smtClean="0"/>
              <a:t> </a:t>
            </a:r>
            <a:r>
              <a:rPr lang="ru-RU" sz="1400" dirty="0" err="1" smtClean="0"/>
              <a:t>діяльності</a:t>
            </a:r>
            <a:r>
              <a:rPr lang="ru-RU" sz="1400" dirty="0" smtClean="0"/>
              <a:t> </a:t>
            </a:r>
            <a:r>
              <a:rPr lang="ru-RU" sz="1400" dirty="0" err="1" smtClean="0"/>
              <a:t>і</a:t>
            </a:r>
            <a:r>
              <a:rPr lang="ru-RU" sz="1400" dirty="0" smtClean="0"/>
              <a:t> </a:t>
            </a:r>
            <a:r>
              <a:rPr lang="ru-RU" sz="1400" dirty="0" err="1" smtClean="0"/>
              <a:t>інформаційну</a:t>
            </a:r>
            <a:r>
              <a:rPr lang="ru-RU" sz="1400" dirty="0" smtClean="0"/>
              <a:t> та </a:t>
            </a:r>
            <a:r>
              <a:rPr lang="ru-RU" sz="1400" dirty="0" err="1" smtClean="0"/>
              <a:t>моральну</a:t>
            </a:r>
            <a:r>
              <a:rPr lang="ru-RU" sz="1400" dirty="0" smtClean="0"/>
              <a:t> </a:t>
            </a:r>
            <a:r>
              <a:rPr lang="ru-RU" sz="1400" dirty="0" err="1" smtClean="0"/>
              <a:t>підтримку</a:t>
            </a:r>
            <a:r>
              <a:rPr lang="ru-RU" sz="1400" dirty="0" smtClean="0"/>
              <a:t> </a:t>
            </a:r>
            <a:r>
              <a:rPr lang="ru-RU" sz="1400" dirty="0" err="1" smtClean="0"/>
              <a:t>населення</a:t>
            </a:r>
            <a:r>
              <a:rPr lang="ru-RU" sz="1400" dirty="0" smtClean="0"/>
              <a:t>. </a:t>
            </a:r>
            <a:br>
              <a:rPr lang="ru-RU" sz="1400" dirty="0" smtClean="0"/>
            </a:br>
            <a:r>
              <a:rPr lang="ru-RU" sz="1400" dirty="0" err="1" smtClean="0"/>
              <a:t>Відкритий</a:t>
            </a:r>
            <a:r>
              <a:rPr lang="ru-RU" sz="1400" dirty="0" smtClean="0"/>
              <a:t> </a:t>
            </a:r>
            <a:r>
              <a:rPr lang="ru-RU" sz="1400" dirty="0" err="1" smtClean="0"/>
              <a:t>і</a:t>
            </a:r>
            <a:r>
              <a:rPr lang="ru-RU" sz="1400" dirty="0" smtClean="0"/>
              <a:t> </a:t>
            </a:r>
            <a:r>
              <a:rPr lang="ru-RU" sz="1400" dirty="0" err="1" smtClean="0"/>
              <a:t>організований</a:t>
            </a:r>
            <a:r>
              <a:rPr lang="ru-RU" sz="1400" dirty="0" smtClean="0"/>
              <a:t> </a:t>
            </a:r>
            <a:r>
              <a:rPr lang="ru-RU" sz="1400" dirty="0" err="1" smtClean="0"/>
              <a:t>збройний</a:t>
            </a:r>
            <a:r>
              <a:rPr lang="ru-RU" sz="1400" dirty="0" smtClean="0"/>
              <a:t> </a:t>
            </a:r>
            <a:r>
              <a:rPr lang="ru-RU" sz="1400" dirty="0" err="1" smtClean="0"/>
              <a:t>опір</a:t>
            </a:r>
            <a:r>
              <a:rPr lang="ru-RU" sz="1400" dirty="0" smtClean="0"/>
              <a:t> </a:t>
            </a:r>
            <a:r>
              <a:rPr lang="ru-RU" sz="1400" dirty="0" err="1" smtClean="0"/>
              <a:t>припиняється</a:t>
            </a:r>
            <a:r>
              <a:rPr lang="ru-RU" sz="1400" dirty="0" smtClean="0"/>
              <a:t>, а </a:t>
            </a:r>
            <a:r>
              <a:rPr lang="ru-RU" sz="1400" dirty="0" err="1" smtClean="0"/>
              <a:t>після</a:t>
            </a:r>
            <a:r>
              <a:rPr lang="ru-RU" sz="1400" dirty="0" smtClean="0"/>
              <a:t> </a:t>
            </a:r>
            <a:r>
              <a:rPr lang="ru-RU" sz="1400" dirty="0" err="1" smtClean="0"/>
              <a:t>загибелі</a:t>
            </a:r>
            <a:r>
              <a:rPr lang="ru-RU" sz="1400" dirty="0" smtClean="0"/>
              <a:t> у 1950 р. у </a:t>
            </a:r>
            <a:r>
              <a:rPr lang="ru-RU" sz="1400" dirty="0" err="1" smtClean="0"/>
              <a:t>сутичці</a:t>
            </a:r>
            <a:r>
              <a:rPr lang="ru-RU" sz="1400" dirty="0" smtClean="0"/>
              <a:t> </a:t>
            </a:r>
            <a:r>
              <a:rPr lang="ru-RU" sz="1400" dirty="0" err="1" smtClean="0"/>
              <a:t>з</a:t>
            </a:r>
            <a:r>
              <a:rPr lang="ru-RU" sz="1400" dirty="0" smtClean="0"/>
              <a:t> </a:t>
            </a:r>
            <a:r>
              <a:rPr lang="ru-RU" sz="1400" dirty="0" err="1" smtClean="0"/>
              <a:t>частинами</a:t>
            </a:r>
            <a:r>
              <a:rPr lang="ru-RU" sz="1400" dirty="0" smtClean="0"/>
              <a:t> НКВД </a:t>
            </a:r>
            <a:r>
              <a:rPr lang="ru-RU" sz="1400" dirty="0" err="1" smtClean="0"/>
              <a:t>головнокомандувача</a:t>
            </a:r>
            <a:r>
              <a:rPr lang="ru-RU" sz="1400" dirty="0" smtClean="0"/>
              <a:t> генерала Шухевича УПА </a:t>
            </a:r>
            <a:r>
              <a:rPr lang="ru-RU" sz="1400" dirty="0" err="1" smtClean="0"/>
              <a:t>припиняє</a:t>
            </a:r>
            <a:r>
              <a:rPr lang="ru-RU" sz="1400" dirty="0" smtClean="0"/>
              <a:t> </a:t>
            </a:r>
            <a:r>
              <a:rPr lang="ru-RU" sz="1400" dirty="0" err="1" smtClean="0"/>
              <a:t>існування</a:t>
            </a:r>
            <a:r>
              <a:rPr lang="ru-RU" sz="1400" dirty="0" smtClean="0"/>
              <a:t> як </a:t>
            </a:r>
            <a:r>
              <a:rPr lang="ru-RU" sz="1400" dirty="0" err="1" smtClean="0"/>
              <a:t>єдина</a:t>
            </a:r>
            <a:r>
              <a:rPr lang="ru-RU" sz="1400" dirty="0" smtClean="0"/>
              <a:t> </a:t>
            </a:r>
            <a:r>
              <a:rPr lang="ru-RU" sz="1400" dirty="0" err="1" smtClean="0"/>
              <a:t>військова</a:t>
            </a:r>
            <a:r>
              <a:rPr lang="ru-RU" sz="1400" dirty="0" smtClean="0"/>
              <a:t> </a:t>
            </a:r>
            <a:r>
              <a:rPr lang="ru-RU" sz="1400" dirty="0" err="1" smtClean="0"/>
              <a:t>формація</a:t>
            </a:r>
            <a:r>
              <a:rPr lang="ru-RU" sz="1400" dirty="0" smtClean="0"/>
              <a:t>.</a:t>
            </a:r>
            <a:endParaRPr lang="ru-RU" sz="1400" dirty="0"/>
          </a:p>
        </p:txBody>
      </p:sp>
      <p:pic>
        <p:nvPicPr>
          <p:cNvPr id="5" name="Рисунок 4" descr="k8DBRr8pE9k.jpg"/>
          <p:cNvPicPr>
            <a:picLocks noChangeAspect="1"/>
          </p:cNvPicPr>
          <p:nvPr/>
        </p:nvPicPr>
        <p:blipFill>
          <a:blip r:embed="rId2"/>
          <a:stretch>
            <a:fillRect/>
          </a:stretch>
        </p:blipFill>
        <p:spPr>
          <a:xfrm>
            <a:off x="2357422" y="142852"/>
            <a:ext cx="4621218" cy="3542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a:bodyPr>
          <a:lstStyle/>
          <a:p>
            <a:r>
              <a:rPr lang="ru-RU" sz="1400" dirty="0" smtClean="0"/>
              <a:t>Весною 1947 р. на </a:t>
            </a:r>
            <a:r>
              <a:rPr lang="ru-RU" sz="1400" dirty="0" err="1" smtClean="0"/>
              <a:t>Лемківщині</a:t>
            </a:r>
            <a:r>
              <a:rPr lang="ru-RU" sz="1400" dirty="0" smtClean="0"/>
              <a:t> УПА </a:t>
            </a:r>
            <a:r>
              <a:rPr lang="ru-RU" sz="1400" dirty="0" err="1" smtClean="0"/>
              <a:t>було</a:t>
            </a:r>
            <a:r>
              <a:rPr lang="ru-RU" sz="1400" dirty="0" smtClean="0"/>
              <a:t> вбито заступника </a:t>
            </a:r>
            <a:r>
              <a:rPr lang="ru-RU" sz="1400" dirty="0" err="1" smtClean="0"/>
              <a:t>міністра</a:t>
            </a:r>
            <a:r>
              <a:rPr lang="ru-RU" sz="1400" dirty="0" smtClean="0"/>
              <a:t> оборони </a:t>
            </a:r>
            <a:r>
              <a:rPr lang="ru-RU" sz="1400" dirty="0" err="1" smtClean="0"/>
              <a:t>Польщі</a:t>
            </a:r>
            <a:r>
              <a:rPr lang="ru-RU" sz="1400" dirty="0" smtClean="0"/>
              <a:t> генерала </a:t>
            </a:r>
            <a:r>
              <a:rPr lang="ru-RU" sz="1400" dirty="0" err="1" smtClean="0"/>
              <a:t>Кароля</a:t>
            </a:r>
            <a:r>
              <a:rPr lang="ru-RU" sz="1400" dirty="0" smtClean="0"/>
              <a:t> </a:t>
            </a:r>
            <a:r>
              <a:rPr lang="ru-RU" sz="1400" dirty="0" err="1" smtClean="0"/>
              <a:t>Сверчевського</a:t>
            </a:r>
            <a:r>
              <a:rPr lang="ru-RU" sz="1400" dirty="0" smtClean="0"/>
              <a:t>, </a:t>
            </a:r>
            <a:r>
              <a:rPr lang="ru-RU" sz="1400" dirty="0" err="1" smtClean="0"/>
              <a:t>чим</a:t>
            </a:r>
            <a:r>
              <a:rPr lang="ru-RU" sz="1400" dirty="0" smtClean="0"/>
              <a:t> </a:t>
            </a:r>
            <a:r>
              <a:rPr lang="ru-RU" sz="1400" dirty="0" err="1" smtClean="0"/>
              <a:t>скористалося</a:t>
            </a:r>
            <a:r>
              <a:rPr lang="ru-RU" sz="1400" dirty="0" smtClean="0"/>
              <a:t> </a:t>
            </a:r>
            <a:r>
              <a:rPr lang="ru-RU" sz="1400" dirty="0" err="1" smtClean="0"/>
              <a:t>польське</a:t>
            </a:r>
            <a:r>
              <a:rPr lang="ru-RU" sz="1400" dirty="0" smtClean="0"/>
              <a:t> </a:t>
            </a:r>
            <a:r>
              <a:rPr lang="ru-RU" sz="1400" dirty="0" err="1" smtClean="0"/>
              <a:t>комуністичне</a:t>
            </a:r>
            <a:r>
              <a:rPr lang="ru-RU" sz="1400" dirty="0" smtClean="0"/>
              <a:t> </a:t>
            </a:r>
            <a:r>
              <a:rPr lang="ru-RU" sz="1400" dirty="0" err="1" smtClean="0"/>
              <a:t>керівництво</a:t>
            </a:r>
            <a:r>
              <a:rPr lang="ru-RU" sz="1400" dirty="0" smtClean="0"/>
              <a:t> для </a:t>
            </a:r>
            <a:r>
              <a:rPr lang="ru-RU" sz="1400" dirty="0" err="1" smtClean="0"/>
              <a:t>проведення</a:t>
            </a:r>
            <a:r>
              <a:rPr lang="ru-RU" sz="1400" dirty="0" smtClean="0"/>
              <a:t> </a:t>
            </a:r>
            <a:r>
              <a:rPr lang="ru-RU" sz="1400" dirty="0" err="1" smtClean="0"/>
              <a:t>запланованої</a:t>
            </a:r>
            <a:r>
              <a:rPr lang="ru-RU" sz="1400" dirty="0" smtClean="0"/>
              <a:t> </a:t>
            </a:r>
            <a:r>
              <a:rPr lang="ru-RU" sz="1400" dirty="0" err="1" smtClean="0"/>
              <a:t>раніше</a:t>
            </a:r>
            <a:r>
              <a:rPr lang="ru-RU" sz="1400" dirty="0" smtClean="0"/>
              <a:t> </a:t>
            </a:r>
            <a:r>
              <a:rPr lang="ru-RU" sz="1400" dirty="0" err="1" smtClean="0"/>
              <a:t>акції</a:t>
            </a:r>
            <a:r>
              <a:rPr lang="ru-RU" sz="1400" dirty="0" smtClean="0"/>
              <a:t> </a:t>
            </a:r>
            <a:r>
              <a:rPr lang="ru-RU" sz="1400" dirty="0" err="1" smtClean="0"/>
              <a:t>Вісла</a:t>
            </a:r>
            <a:r>
              <a:rPr lang="ru-RU" sz="1400" dirty="0" smtClean="0"/>
              <a:t>. </a:t>
            </a:r>
            <a:r>
              <a:rPr lang="ru-RU" sz="1400" dirty="0" err="1" smtClean="0"/>
              <a:t>Після</a:t>
            </a:r>
            <a:r>
              <a:rPr lang="ru-RU" sz="1400" dirty="0" smtClean="0"/>
              <a:t> </a:t>
            </a:r>
            <a:r>
              <a:rPr lang="ru-RU" sz="1400" dirty="0" err="1" smtClean="0"/>
              <a:t>реалізації</a:t>
            </a:r>
            <a:r>
              <a:rPr lang="ru-RU" sz="1400" dirty="0" smtClean="0"/>
              <a:t> </a:t>
            </a:r>
            <a:r>
              <a:rPr lang="ru-RU" sz="1400" dirty="0" err="1" smtClean="0"/>
              <a:t>комуністами</a:t>
            </a:r>
            <a:r>
              <a:rPr lang="ru-RU" sz="1400" dirty="0" smtClean="0"/>
              <a:t> </a:t>
            </a:r>
            <a:r>
              <a:rPr lang="ru-RU" sz="1400" dirty="0" err="1" smtClean="0"/>
              <a:t>цієї</a:t>
            </a:r>
            <a:r>
              <a:rPr lang="ru-RU" sz="1400" dirty="0" smtClean="0"/>
              <a:t> </a:t>
            </a:r>
            <a:r>
              <a:rPr lang="ru-RU" sz="1400" dirty="0" err="1" smtClean="0"/>
              <a:t>злочинної</a:t>
            </a:r>
            <a:r>
              <a:rPr lang="ru-RU" sz="1400" dirty="0" smtClean="0"/>
              <a:t> </a:t>
            </a:r>
            <a:r>
              <a:rPr lang="ru-RU" sz="1400" dirty="0" err="1" smtClean="0"/>
              <a:t>акції</a:t>
            </a:r>
            <a:r>
              <a:rPr lang="ru-RU" sz="1400" dirty="0" smtClean="0"/>
              <a:t> УПА </a:t>
            </a:r>
            <a:r>
              <a:rPr lang="ru-RU" sz="1400" dirty="0" err="1" smtClean="0"/>
              <a:t>втрачає</a:t>
            </a:r>
            <a:r>
              <a:rPr lang="ru-RU" sz="1400" dirty="0" smtClean="0"/>
              <a:t> </a:t>
            </a:r>
            <a:r>
              <a:rPr lang="ru-RU" sz="1400" dirty="0" err="1" smtClean="0"/>
              <a:t>матеріальну</a:t>
            </a:r>
            <a:r>
              <a:rPr lang="ru-RU" sz="1400" dirty="0" smtClean="0"/>
              <a:t> базу для </a:t>
            </a:r>
            <a:r>
              <a:rPr lang="ru-RU" sz="1400" dirty="0" err="1" smtClean="0"/>
              <a:t>своєї</a:t>
            </a:r>
            <a:r>
              <a:rPr lang="ru-RU" sz="1400" dirty="0" smtClean="0"/>
              <a:t> </a:t>
            </a:r>
            <a:r>
              <a:rPr lang="ru-RU" sz="1400" dirty="0" err="1" smtClean="0"/>
              <a:t>діяльності</a:t>
            </a:r>
            <a:r>
              <a:rPr lang="ru-RU" sz="1400" dirty="0" smtClean="0"/>
              <a:t> </a:t>
            </a:r>
            <a:r>
              <a:rPr lang="ru-RU" sz="1400" dirty="0" err="1" smtClean="0"/>
              <a:t>і</a:t>
            </a:r>
            <a:r>
              <a:rPr lang="ru-RU" sz="1400" dirty="0" smtClean="0"/>
              <a:t> </a:t>
            </a:r>
            <a:r>
              <a:rPr lang="ru-RU" sz="1400" dirty="0" err="1" smtClean="0"/>
              <a:t>інформаційну</a:t>
            </a:r>
            <a:r>
              <a:rPr lang="ru-RU" sz="1400" dirty="0" smtClean="0"/>
              <a:t> та </a:t>
            </a:r>
            <a:r>
              <a:rPr lang="ru-RU" sz="1400" dirty="0" err="1" smtClean="0"/>
              <a:t>моральну</a:t>
            </a:r>
            <a:r>
              <a:rPr lang="ru-RU" sz="1400" dirty="0" smtClean="0"/>
              <a:t> </a:t>
            </a:r>
            <a:r>
              <a:rPr lang="ru-RU" sz="1400" dirty="0" err="1" smtClean="0"/>
              <a:t>підтримку</a:t>
            </a:r>
            <a:r>
              <a:rPr lang="ru-RU" sz="1400" dirty="0" smtClean="0"/>
              <a:t> </a:t>
            </a:r>
            <a:r>
              <a:rPr lang="ru-RU" sz="1400" dirty="0" err="1" smtClean="0"/>
              <a:t>населення</a:t>
            </a:r>
            <a:r>
              <a:rPr lang="ru-RU" sz="1400" dirty="0" smtClean="0"/>
              <a:t>. </a:t>
            </a:r>
            <a:br>
              <a:rPr lang="ru-RU" sz="1400" dirty="0" smtClean="0"/>
            </a:br>
            <a:r>
              <a:rPr lang="ru-RU" sz="1400" dirty="0" err="1" smtClean="0"/>
              <a:t>Відкритий</a:t>
            </a:r>
            <a:r>
              <a:rPr lang="ru-RU" sz="1400" dirty="0" smtClean="0"/>
              <a:t> </a:t>
            </a:r>
            <a:r>
              <a:rPr lang="ru-RU" sz="1400" dirty="0" err="1" smtClean="0"/>
              <a:t>і</a:t>
            </a:r>
            <a:r>
              <a:rPr lang="ru-RU" sz="1400" dirty="0" smtClean="0"/>
              <a:t> </a:t>
            </a:r>
            <a:r>
              <a:rPr lang="ru-RU" sz="1400" dirty="0" err="1" smtClean="0"/>
              <a:t>організований</a:t>
            </a:r>
            <a:r>
              <a:rPr lang="ru-RU" sz="1400" dirty="0" smtClean="0"/>
              <a:t> </a:t>
            </a:r>
            <a:r>
              <a:rPr lang="ru-RU" sz="1400" dirty="0" err="1" smtClean="0"/>
              <a:t>збройний</a:t>
            </a:r>
            <a:r>
              <a:rPr lang="ru-RU" sz="1400" dirty="0" smtClean="0"/>
              <a:t> </a:t>
            </a:r>
            <a:r>
              <a:rPr lang="ru-RU" sz="1400" dirty="0" err="1" smtClean="0"/>
              <a:t>опір</a:t>
            </a:r>
            <a:r>
              <a:rPr lang="ru-RU" sz="1400" dirty="0" smtClean="0"/>
              <a:t> </a:t>
            </a:r>
            <a:r>
              <a:rPr lang="ru-RU" sz="1400" dirty="0" err="1" smtClean="0"/>
              <a:t>припиняється</a:t>
            </a:r>
            <a:r>
              <a:rPr lang="ru-RU" sz="1400" dirty="0" smtClean="0"/>
              <a:t>, а </a:t>
            </a:r>
            <a:r>
              <a:rPr lang="ru-RU" sz="1400" dirty="0" err="1" smtClean="0"/>
              <a:t>після</a:t>
            </a:r>
            <a:r>
              <a:rPr lang="ru-RU" sz="1400" dirty="0" smtClean="0"/>
              <a:t> </a:t>
            </a:r>
            <a:r>
              <a:rPr lang="ru-RU" sz="1400" dirty="0" err="1" smtClean="0"/>
              <a:t>загибелі</a:t>
            </a:r>
            <a:r>
              <a:rPr lang="ru-RU" sz="1400" dirty="0" smtClean="0"/>
              <a:t> у 1950 р. у </a:t>
            </a:r>
            <a:r>
              <a:rPr lang="ru-RU" sz="1400" dirty="0" err="1" smtClean="0"/>
              <a:t>сутичці</a:t>
            </a:r>
            <a:r>
              <a:rPr lang="ru-RU" sz="1400" dirty="0" smtClean="0"/>
              <a:t> </a:t>
            </a:r>
            <a:r>
              <a:rPr lang="ru-RU" sz="1400" dirty="0" err="1" smtClean="0"/>
              <a:t>з</a:t>
            </a:r>
            <a:r>
              <a:rPr lang="ru-RU" sz="1400" dirty="0" smtClean="0"/>
              <a:t> </a:t>
            </a:r>
            <a:r>
              <a:rPr lang="ru-RU" sz="1400" dirty="0" err="1" smtClean="0"/>
              <a:t>частинами</a:t>
            </a:r>
            <a:r>
              <a:rPr lang="ru-RU" sz="1400" dirty="0" smtClean="0"/>
              <a:t> НКВД </a:t>
            </a:r>
            <a:r>
              <a:rPr lang="ru-RU" sz="1400" dirty="0" err="1" smtClean="0"/>
              <a:t>головнокомандувача</a:t>
            </a:r>
            <a:r>
              <a:rPr lang="ru-RU" sz="1400" dirty="0" smtClean="0"/>
              <a:t> генерала Шухевича УПА </a:t>
            </a:r>
            <a:r>
              <a:rPr lang="ru-RU" sz="1400" dirty="0" err="1" smtClean="0"/>
              <a:t>припиняє</a:t>
            </a:r>
            <a:r>
              <a:rPr lang="ru-RU" sz="1400" dirty="0" smtClean="0"/>
              <a:t> </a:t>
            </a:r>
            <a:r>
              <a:rPr lang="ru-RU" sz="1400" dirty="0" err="1" smtClean="0"/>
              <a:t>існування</a:t>
            </a:r>
            <a:r>
              <a:rPr lang="ru-RU" sz="1400" dirty="0" smtClean="0"/>
              <a:t> як </a:t>
            </a:r>
            <a:r>
              <a:rPr lang="ru-RU" sz="1400" dirty="0" err="1" smtClean="0"/>
              <a:t>єдина</a:t>
            </a:r>
            <a:r>
              <a:rPr lang="ru-RU" sz="1400" dirty="0" smtClean="0"/>
              <a:t> </a:t>
            </a:r>
            <a:r>
              <a:rPr lang="ru-RU" sz="1400" dirty="0" err="1" smtClean="0"/>
              <a:t>військова</a:t>
            </a:r>
            <a:r>
              <a:rPr lang="ru-RU" sz="1400" dirty="0" smtClean="0"/>
              <a:t> </a:t>
            </a:r>
            <a:r>
              <a:rPr lang="ru-RU" sz="1400" dirty="0" err="1" smtClean="0"/>
              <a:t>формація</a:t>
            </a:r>
            <a:r>
              <a:rPr lang="ru-RU" sz="1400" dirty="0" smtClean="0"/>
              <a:t>.</a:t>
            </a:r>
            <a:r>
              <a:rPr lang="en-US" sz="1400" dirty="0" smtClean="0"/>
              <a:t/>
            </a:r>
            <a:br>
              <a:rPr lang="en-US" sz="1400" dirty="0" smtClean="0"/>
            </a:br>
            <a:r>
              <a:rPr lang="ru-RU" sz="1400" dirty="0" smtClean="0"/>
              <a:t>Попри </a:t>
            </a:r>
            <a:r>
              <a:rPr lang="ru-RU" sz="1400" dirty="0" smtClean="0"/>
              <a:t>все, </a:t>
            </a:r>
            <a:r>
              <a:rPr lang="ru-RU" sz="1400" dirty="0" err="1" smtClean="0"/>
              <a:t>окремі</a:t>
            </a:r>
            <a:r>
              <a:rPr lang="ru-RU" sz="1400" dirty="0" smtClean="0"/>
              <a:t> загони УПА </a:t>
            </a:r>
            <a:r>
              <a:rPr lang="ru-RU" sz="1400" dirty="0" err="1" smtClean="0"/>
              <a:t>продовжували</a:t>
            </a:r>
            <a:r>
              <a:rPr lang="ru-RU" sz="1400" dirty="0" smtClean="0"/>
              <a:t> </a:t>
            </a:r>
            <a:r>
              <a:rPr lang="ru-RU" sz="1400" dirty="0" err="1" smtClean="0"/>
              <a:t>боротьбу</a:t>
            </a:r>
            <a:r>
              <a:rPr lang="ru-RU" sz="1400" dirty="0" smtClean="0"/>
              <a:t> до </a:t>
            </a:r>
            <a:r>
              <a:rPr lang="ru-RU" sz="1400" dirty="0" err="1" smtClean="0"/>
              <a:t>травня</a:t>
            </a:r>
            <a:r>
              <a:rPr lang="ru-RU" sz="1400" dirty="0" smtClean="0"/>
              <a:t> 1954 р.(1955 р.), коли </a:t>
            </a:r>
            <a:r>
              <a:rPr lang="ru-RU" sz="1400" dirty="0" err="1" smtClean="0"/>
              <a:t>було</a:t>
            </a:r>
            <a:r>
              <a:rPr lang="ru-RU" sz="1400" dirty="0" smtClean="0"/>
              <a:t> </a:t>
            </a:r>
            <a:r>
              <a:rPr lang="ru-RU" sz="1400" dirty="0" err="1" smtClean="0"/>
              <a:t>захоплено</a:t>
            </a:r>
            <a:r>
              <a:rPr lang="ru-RU" sz="1400" dirty="0" smtClean="0"/>
              <a:t> у полон нового </a:t>
            </a:r>
            <a:r>
              <a:rPr lang="ru-RU" sz="1400" dirty="0" err="1" smtClean="0"/>
              <a:t>голокомандувача</a:t>
            </a:r>
            <a:r>
              <a:rPr lang="ru-RU" sz="1400" dirty="0" smtClean="0"/>
              <a:t> полковника Василя Кука-Коваля. Та </a:t>
            </a:r>
            <a:r>
              <a:rPr lang="ru-RU" sz="1400" dirty="0" err="1" smtClean="0"/>
              <a:t>й</a:t>
            </a:r>
            <a:r>
              <a:rPr lang="ru-RU" sz="1400" dirty="0" smtClean="0"/>
              <a:t> </a:t>
            </a:r>
            <a:r>
              <a:rPr lang="ru-RU" sz="1400" dirty="0" err="1" smtClean="0"/>
              <a:t>після</a:t>
            </a:r>
            <a:r>
              <a:rPr lang="ru-RU" sz="1400" dirty="0" smtClean="0"/>
              <a:t> </a:t>
            </a:r>
            <a:r>
              <a:rPr lang="ru-RU" sz="1400" dirty="0" err="1" smtClean="0"/>
              <a:t>цього</a:t>
            </a:r>
            <a:r>
              <a:rPr lang="ru-RU" sz="1400" dirty="0" smtClean="0"/>
              <a:t> </a:t>
            </a:r>
            <a:r>
              <a:rPr lang="ru-RU" sz="1400" dirty="0" err="1" smtClean="0"/>
              <a:t>деякі</a:t>
            </a:r>
            <a:r>
              <a:rPr lang="ru-RU" sz="1400" dirty="0" smtClean="0"/>
              <a:t> </a:t>
            </a:r>
            <a:r>
              <a:rPr lang="ru-RU" sz="1400" dirty="0" err="1" smtClean="0"/>
              <a:t>зберігали</a:t>
            </a:r>
            <a:r>
              <a:rPr lang="ru-RU" sz="1400" dirty="0" smtClean="0"/>
              <a:t> </a:t>
            </a:r>
            <a:r>
              <a:rPr lang="ru-RU" sz="1400" dirty="0" err="1" smtClean="0"/>
              <a:t>боєздатність</a:t>
            </a:r>
            <a:r>
              <a:rPr lang="ru-RU" sz="1400" dirty="0" smtClean="0"/>
              <a:t> аж до </a:t>
            </a:r>
            <a:r>
              <a:rPr lang="ru-RU" sz="1400" dirty="0" err="1" smtClean="0"/>
              <a:t>кінця</a:t>
            </a:r>
            <a:r>
              <a:rPr lang="ru-RU" sz="1400" dirty="0" smtClean="0"/>
              <a:t> 50-х </a:t>
            </a:r>
            <a:r>
              <a:rPr lang="ru-RU" sz="1400" dirty="0" err="1" smtClean="0"/>
              <a:t>років</a:t>
            </a:r>
            <a:r>
              <a:rPr lang="ru-RU" sz="1400" dirty="0" smtClean="0"/>
              <a:t>, а </a:t>
            </a:r>
            <a:r>
              <a:rPr lang="ru-RU" sz="1400" dirty="0" err="1" smtClean="0"/>
              <a:t>останній</a:t>
            </a:r>
            <a:r>
              <a:rPr lang="ru-RU" sz="1400" dirty="0" smtClean="0"/>
              <a:t> партизан </a:t>
            </a:r>
            <a:r>
              <a:rPr lang="ru-RU" sz="1400" dirty="0" err="1" smtClean="0"/>
              <a:t>Ілько</a:t>
            </a:r>
            <a:r>
              <a:rPr lang="ru-RU" sz="1400" dirty="0" smtClean="0"/>
              <a:t> </a:t>
            </a:r>
            <a:r>
              <a:rPr lang="ru-RU" sz="1400" dirty="0" err="1" smtClean="0"/>
              <a:t>Оберишин</a:t>
            </a:r>
            <a:r>
              <a:rPr lang="ru-RU" sz="1400" dirty="0" smtClean="0"/>
              <a:t> </a:t>
            </a:r>
            <a:r>
              <a:rPr lang="ru-RU" sz="1400" dirty="0" err="1" smtClean="0"/>
              <a:t>погодився</a:t>
            </a:r>
            <a:r>
              <a:rPr lang="ru-RU" sz="1400" dirty="0" smtClean="0"/>
              <a:t> </a:t>
            </a:r>
            <a:r>
              <a:rPr lang="ru-RU" sz="1400" dirty="0" err="1" smtClean="0"/>
              <a:t>вийти</a:t>
            </a:r>
            <a:r>
              <a:rPr lang="ru-RU" sz="1400" dirty="0" smtClean="0"/>
              <a:t> </a:t>
            </a:r>
            <a:r>
              <a:rPr lang="ru-RU" sz="1400" dirty="0" err="1" smtClean="0"/>
              <a:t>з</a:t>
            </a:r>
            <a:r>
              <a:rPr lang="ru-RU" sz="1400" dirty="0" smtClean="0"/>
              <a:t> </a:t>
            </a:r>
            <a:r>
              <a:rPr lang="ru-RU" sz="1400" dirty="0" err="1" smtClean="0"/>
              <a:t>лісу</a:t>
            </a:r>
            <a:r>
              <a:rPr lang="ru-RU" sz="1400" dirty="0" smtClean="0"/>
              <a:t> </a:t>
            </a:r>
            <a:r>
              <a:rPr lang="ru-RU" sz="1400" dirty="0" err="1" smtClean="0"/>
              <a:t>тільки</a:t>
            </a:r>
            <a:r>
              <a:rPr lang="ru-RU" sz="1400" dirty="0" smtClean="0"/>
              <a:t> у 1991 р., </a:t>
            </a:r>
            <a:r>
              <a:rPr lang="ru-RU" sz="1400" dirty="0" err="1" smtClean="0"/>
              <a:t>після</a:t>
            </a:r>
            <a:r>
              <a:rPr lang="ru-RU" sz="1400" dirty="0" smtClean="0"/>
              <a:t> </a:t>
            </a:r>
            <a:r>
              <a:rPr lang="ru-RU" sz="1400" dirty="0" err="1" smtClean="0"/>
              <a:t>проголошення</a:t>
            </a:r>
            <a:r>
              <a:rPr lang="ru-RU" sz="1400" dirty="0" smtClean="0"/>
              <a:t> </a:t>
            </a:r>
            <a:r>
              <a:rPr lang="ru-RU" sz="1400" dirty="0" err="1" smtClean="0"/>
              <a:t>незалежності</a:t>
            </a:r>
            <a:r>
              <a:rPr lang="ru-RU" sz="1400" dirty="0" smtClean="0"/>
              <a:t> </a:t>
            </a:r>
            <a:r>
              <a:rPr lang="ru-RU" sz="1400" dirty="0" err="1" smtClean="0"/>
              <a:t>України</a:t>
            </a:r>
            <a:r>
              <a:rPr lang="ru-RU" sz="1400" dirty="0" smtClean="0"/>
              <a:t>.</a:t>
            </a:r>
            <a:endParaRPr lang="ru-RU" sz="1400" dirty="0"/>
          </a:p>
        </p:txBody>
      </p:sp>
      <p:pic>
        <p:nvPicPr>
          <p:cNvPr id="4" name="Содержимое 3" descr="500425_300.jpg"/>
          <p:cNvPicPr>
            <a:picLocks noGrp="1" noChangeAspect="1"/>
          </p:cNvPicPr>
          <p:nvPr>
            <p:ph idx="1"/>
          </p:nvPr>
        </p:nvPicPr>
        <p:blipFill>
          <a:blip r:embed="rId2"/>
          <a:stretch>
            <a:fillRect/>
          </a:stretch>
        </p:blipFill>
        <p:spPr>
          <a:xfrm>
            <a:off x="2571736" y="2714620"/>
            <a:ext cx="4547221" cy="363777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7758138" cy="1298562"/>
          </a:xfrm>
        </p:spPr>
        <p:txBody>
          <a:bodyPr>
            <a:noAutofit/>
          </a:bodyPr>
          <a:lstStyle/>
          <a:p>
            <a:r>
              <a:rPr lang="uk-UA" sz="1400" b="0" dirty="0" smtClean="0"/>
              <a:t>Ч</a:t>
            </a:r>
            <a:r>
              <a:rPr lang="ru-RU" sz="1400" b="0" dirty="0" smtClean="0"/>
              <a:t>лени </a:t>
            </a:r>
            <a:r>
              <a:rPr lang="ru-RU" sz="1400" b="0" dirty="0" smtClean="0"/>
              <a:t>УПА на </a:t>
            </a:r>
            <a:r>
              <a:rPr lang="ru-RU" sz="1400" b="0" dirty="0" err="1" smtClean="0"/>
              <a:t>еміграції</a:t>
            </a:r>
            <a:r>
              <a:rPr lang="ru-RU" sz="1400" b="0" dirty="0" smtClean="0"/>
              <a:t> </a:t>
            </a:r>
            <a:r>
              <a:rPr lang="ru-RU" sz="1400" b="0" dirty="0" err="1" smtClean="0"/>
              <a:t>відзначилися</a:t>
            </a:r>
            <a:r>
              <a:rPr lang="ru-RU" sz="1400" b="0" dirty="0" smtClean="0"/>
              <a:t> у народному </a:t>
            </a:r>
            <a:r>
              <a:rPr lang="ru-RU" sz="1400" b="0" dirty="0" err="1" smtClean="0"/>
              <a:t>повстанні</a:t>
            </a:r>
            <a:r>
              <a:rPr lang="ru-RU" sz="1400" b="0" dirty="0" smtClean="0"/>
              <a:t> в 1956 р. в </a:t>
            </a:r>
            <a:r>
              <a:rPr lang="ru-RU" sz="1400" b="0" dirty="0" err="1" smtClean="0"/>
              <a:t>Угорщині</a:t>
            </a:r>
            <a:r>
              <a:rPr lang="ru-RU" sz="1400" b="0" dirty="0" smtClean="0"/>
              <a:t>, </a:t>
            </a:r>
            <a:r>
              <a:rPr lang="ru-RU" sz="1400" b="0" dirty="0" err="1" smtClean="0"/>
              <a:t>загинувши</a:t>
            </a:r>
            <a:r>
              <a:rPr lang="ru-RU" sz="1400" b="0" dirty="0" smtClean="0"/>
              <a:t> у боях </a:t>
            </a:r>
            <a:r>
              <a:rPr lang="ru-RU" sz="1400" b="0" dirty="0" err="1" smtClean="0"/>
              <a:t>проти</a:t>
            </a:r>
            <a:r>
              <a:rPr lang="ru-RU" sz="1400" b="0" dirty="0" smtClean="0"/>
              <a:t> </a:t>
            </a:r>
            <a:r>
              <a:rPr lang="ru-RU" sz="1400" b="0" dirty="0" err="1" smtClean="0"/>
              <a:t>радянських</a:t>
            </a:r>
            <a:r>
              <a:rPr lang="ru-RU" sz="1400" b="0" dirty="0" smtClean="0"/>
              <a:t> </a:t>
            </a:r>
            <a:r>
              <a:rPr lang="ru-RU" sz="1400" b="0" dirty="0" err="1" smtClean="0"/>
              <a:t>окупаційних</a:t>
            </a:r>
            <a:r>
              <a:rPr lang="ru-RU" sz="1400" b="0" dirty="0" smtClean="0"/>
              <a:t> </a:t>
            </a:r>
            <a:r>
              <a:rPr lang="ru-RU" sz="1400" b="0" dirty="0" err="1" smtClean="0"/>
              <a:t>військ</a:t>
            </a:r>
            <a:r>
              <a:rPr lang="ru-RU" sz="1400" b="0" dirty="0" smtClean="0"/>
              <a:t> у </a:t>
            </a:r>
            <a:r>
              <a:rPr lang="ru-RU" sz="1400" b="0" dirty="0" err="1" smtClean="0"/>
              <a:t>Будапешті</a:t>
            </a:r>
            <a:r>
              <a:rPr lang="ru-RU" sz="1400" b="0" dirty="0" smtClean="0"/>
              <a:t>. </a:t>
            </a:r>
            <a:r>
              <a:rPr lang="ru-RU" sz="1400" b="0" dirty="0" err="1" smtClean="0"/>
              <a:t>Придушення</a:t>
            </a:r>
            <a:r>
              <a:rPr lang="ru-RU" sz="1400" b="0" dirty="0" smtClean="0"/>
              <a:t> </a:t>
            </a:r>
            <a:r>
              <a:rPr lang="ru-RU" sz="1400" b="0" dirty="0" err="1" smtClean="0"/>
              <a:t>радянським</a:t>
            </a:r>
            <a:r>
              <a:rPr lang="ru-RU" sz="1400" b="0" dirty="0" smtClean="0"/>
              <a:t> режимом </a:t>
            </a:r>
            <a:r>
              <a:rPr lang="ru-RU" sz="1400" b="0" dirty="0" err="1" smtClean="0"/>
              <a:t>угорської</a:t>
            </a:r>
            <a:r>
              <a:rPr lang="ru-RU" sz="1400" b="0" dirty="0" smtClean="0"/>
              <a:t> </a:t>
            </a:r>
            <a:r>
              <a:rPr lang="ru-RU" sz="1400" b="0" dirty="0" err="1" smtClean="0"/>
              <a:t>революції</a:t>
            </a:r>
            <a:r>
              <a:rPr lang="ru-RU" sz="1400" b="0" dirty="0" smtClean="0"/>
              <a:t> за </a:t>
            </a:r>
            <a:r>
              <a:rPr lang="ru-RU" sz="1400" b="0" dirty="0" err="1" smtClean="0"/>
              <a:t>мовчазної</a:t>
            </a:r>
            <a:r>
              <a:rPr lang="ru-RU" sz="1400" b="0" dirty="0" smtClean="0"/>
              <a:t> </a:t>
            </a:r>
            <a:r>
              <a:rPr lang="ru-RU" sz="1400" b="0" dirty="0" err="1" smtClean="0"/>
              <a:t>згоди</a:t>
            </a:r>
            <a:r>
              <a:rPr lang="ru-RU" sz="1400" b="0" dirty="0" smtClean="0"/>
              <a:t> Заходу </a:t>
            </a:r>
            <a:r>
              <a:rPr lang="ru-RU" sz="1400" b="0" dirty="0" err="1" smtClean="0"/>
              <a:t>розвіяло</a:t>
            </a:r>
            <a:r>
              <a:rPr lang="ru-RU" sz="1400" b="0" dirty="0" smtClean="0"/>
              <a:t> </a:t>
            </a:r>
            <a:r>
              <a:rPr lang="ru-RU" sz="1400" b="0" dirty="0" err="1" smtClean="0"/>
              <a:t>останні</a:t>
            </a:r>
            <a:r>
              <a:rPr lang="ru-RU" sz="1400" b="0" dirty="0" smtClean="0"/>
              <a:t> </a:t>
            </a:r>
            <a:r>
              <a:rPr lang="ru-RU" sz="1400" b="0" dirty="0" err="1" smtClean="0"/>
              <a:t>надії</a:t>
            </a:r>
            <a:r>
              <a:rPr lang="ru-RU" sz="1400" b="0" dirty="0" smtClean="0"/>
              <a:t> </a:t>
            </a:r>
            <a:r>
              <a:rPr lang="ru-RU" sz="1400" b="0" dirty="0" err="1" smtClean="0"/>
              <a:t>націоналістичного</a:t>
            </a:r>
            <a:r>
              <a:rPr lang="ru-RU" sz="1400" b="0" dirty="0" smtClean="0"/>
              <a:t> </a:t>
            </a:r>
            <a:r>
              <a:rPr lang="ru-RU" sz="1400" b="0" dirty="0" err="1" smtClean="0"/>
              <a:t>підпілля</a:t>
            </a:r>
            <a:r>
              <a:rPr lang="ru-RU" sz="1400" b="0" dirty="0" smtClean="0"/>
              <a:t> на </a:t>
            </a:r>
            <a:r>
              <a:rPr lang="ru-RU" sz="1400" b="0" dirty="0" err="1" smtClean="0"/>
              <a:t>визволення</a:t>
            </a:r>
            <a:r>
              <a:rPr lang="ru-RU" sz="1400" b="0" dirty="0" smtClean="0"/>
              <a:t> </a:t>
            </a:r>
            <a:r>
              <a:rPr lang="ru-RU" sz="1400" b="0" dirty="0" err="1" smtClean="0"/>
              <a:t>України</a:t>
            </a:r>
            <a:r>
              <a:rPr lang="ru-RU" sz="1400" b="0" dirty="0" smtClean="0"/>
              <a:t> </a:t>
            </a:r>
            <a:r>
              <a:rPr lang="ru-RU" sz="1400" b="0" dirty="0" err="1" smtClean="0"/>
              <a:t>збройним</a:t>
            </a:r>
            <a:r>
              <a:rPr lang="ru-RU" sz="1400" b="0" dirty="0" smtClean="0"/>
              <a:t> шляхом. </a:t>
            </a:r>
            <a:r>
              <a:rPr lang="ru-RU" sz="1400" dirty="0" smtClean="0"/>
              <a:t/>
            </a:r>
            <a:br>
              <a:rPr lang="ru-RU" sz="1400" dirty="0" smtClean="0"/>
            </a:br>
            <a:r>
              <a:rPr lang="ru-RU" sz="1400" b="0" dirty="0" err="1" smtClean="0"/>
              <a:t>Вбивство</a:t>
            </a:r>
            <a:r>
              <a:rPr lang="ru-RU" sz="1400" b="0" dirty="0" smtClean="0"/>
              <a:t> в 1959 р. у </a:t>
            </a:r>
            <a:r>
              <a:rPr lang="ru-RU" sz="1400" b="0" dirty="0" err="1" smtClean="0"/>
              <a:t>Мюнхені</a:t>
            </a:r>
            <a:r>
              <a:rPr lang="ru-RU" sz="1400" b="0" dirty="0" smtClean="0"/>
              <a:t> агентом КГБ </a:t>
            </a:r>
            <a:r>
              <a:rPr lang="ru-RU" sz="1400" b="0" dirty="0" err="1" smtClean="0"/>
              <a:t>провідника</a:t>
            </a:r>
            <a:r>
              <a:rPr lang="ru-RU" sz="1400" b="0" dirty="0" smtClean="0"/>
              <a:t> ОУН Степана </a:t>
            </a:r>
            <a:r>
              <a:rPr lang="ru-RU" sz="1400" b="0" dirty="0" err="1" smtClean="0"/>
              <a:t>Бандери</a:t>
            </a:r>
            <a:r>
              <a:rPr lang="ru-RU" sz="1400" b="0" dirty="0" smtClean="0"/>
              <a:t> стало </a:t>
            </a:r>
            <a:r>
              <a:rPr lang="ru-RU" sz="1400" b="0" dirty="0" err="1" smtClean="0"/>
              <a:t>страшним</a:t>
            </a:r>
            <a:r>
              <a:rPr lang="ru-RU" sz="1400" b="0" dirty="0" smtClean="0"/>
              <a:t> ударом для </a:t>
            </a:r>
            <a:r>
              <a:rPr lang="ru-RU" sz="1400" b="0" dirty="0" err="1" smtClean="0"/>
              <a:t>українського</a:t>
            </a:r>
            <a:r>
              <a:rPr lang="ru-RU" sz="1400" b="0" dirty="0" smtClean="0"/>
              <a:t> </a:t>
            </a:r>
            <a:r>
              <a:rPr lang="ru-RU" sz="1400" b="0" dirty="0" err="1" smtClean="0"/>
              <a:t>націоналістичного</a:t>
            </a:r>
            <a:r>
              <a:rPr lang="ru-RU" sz="1400" b="0" dirty="0" smtClean="0"/>
              <a:t> </a:t>
            </a:r>
            <a:r>
              <a:rPr lang="ru-RU" sz="1400" b="0" dirty="0" err="1" smtClean="0"/>
              <a:t>руху</a:t>
            </a:r>
            <a:endParaRPr lang="ru-RU" sz="1400" dirty="0"/>
          </a:p>
        </p:txBody>
      </p:sp>
      <p:pic>
        <p:nvPicPr>
          <p:cNvPr id="8" name="Содержимое 7" descr="znachok-bandera-nash-heroy-333x333.gif"/>
          <p:cNvPicPr>
            <a:picLocks noGrp="1" noChangeAspect="1"/>
          </p:cNvPicPr>
          <p:nvPr>
            <p:ph idx="1"/>
          </p:nvPr>
        </p:nvPicPr>
        <p:blipFill>
          <a:blip r:embed="rId2"/>
          <a:stretch>
            <a:fillRect/>
          </a:stretch>
        </p:blipFill>
        <p:spPr>
          <a:xfrm>
            <a:off x="5286380" y="1857364"/>
            <a:ext cx="2286016" cy="2286016"/>
          </a:xfrm>
        </p:spPr>
      </p:pic>
      <p:sp>
        <p:nvSpPr>
          <p:cNvPr id="7" name="Текст 6"/>
          <p:cNvSpPr>
            <a:spLocks noGrp="1"/>
          </p:cNvSpPr>
          <p:nvPr>
            <p:ph type="body" sz="half" idx="2"/>
          </p:nvPr>
        </p:nvSpPr>
        <p:spPr>
          <a:xfrm flipH="1">
            <a:off x="785786" y="4500570"/>
            <a:ext cx="7572428" cy="1857388"/>
          </a:xfrm>
        </p:spPr>
        <p:txBody>
          <a:bodyPr>
            <a:normAutofit/>
          </a:bodyPr>
          <a:lstStyle/>
          <a:p>
            <a:r>
              <a:rPr lang="ru-RU" dirty="0" err="1" smtClean="0"/>
              <a:t>Після</a:t>
            </a:r>
            <a:r>
              <a:rPr lang="ru-RU" dirty="0" smtClean="0"/>
              <a:t> </a:t>
            </a:r>
            <a:r>
              <a:rPr lang="ru-RU" dirty="0" err="1" smtClean="0"/>
              <a:t>закінчення</a:t>
            </a:r>
            <a:r>
              <a:rPr lang="ru-RU" dirty="0" smtClean="0"/>
              <a:t> </a:t>
            </a:r>
            <a:r>
              <a:rPr lang="ru-RU" dirty="0" err="1" smtClean="0"/>
              <a:t>Другої</a:t>
            </a:r>
            <a:r>
              <a:rPr lang="ru-RU" dirty="0" smtClean="0"/>
              <a:t> </a:t>
            </a:r>
            <a:r>
              <a:rPr lang="ru-RU" dirty="0" err="1" smtClean="0"/>
              <a:t>світової</a:t>
            </a:r>
            <a:r>
              <a:rPr lang="ru-RU" dirty="0" smtClean="0"/>
              <a:t> </a:t>
            </a:r>
            <a:r>
              <a:rPr lang="ru-RU" dirty="0" err="1" smtClean="0"/>
              <a:t>війни</a:t>
            </a:r>
            <a:r>
              <a:rPr lang="ru-RU" dirty="0" smtClean="0"/>
              <a:t> ООН </a:t>
            </a:r>
            <a:r>
              <a:rPr lang="ru-RU" dirty="0" err="1" smtClean="0"/>
              <a:t>було</a:t>
            </a:r>
            <a:r>
              <a:rPr lang="ru-RU" dirty="0" smtClean="0"/>
              <a:t> створено </a:t>
            </a:r>
            <a:r>
              <a:rPr lang="ru-RU" dirty="0" err="1" smtClean="0"/>
              <a:t>Міжнародний</a:t>
            </a:r>
            <a:r>
              <a:rPr lang="ru-RU" dirty="0" smtClean="0"/>
              <a:t> </a:t>
            </a:r>
            <a:r>
              <a:rPr lang="ru-RU" dirty="0" err="1" smtClean="0"/>
              <a:t>військовий</a:t>
            </a:r>
            <a:r>
              <a:rPr lang="ru-RU" dirty="0" smtClean="0"/>
              <a:t> Трибунал,. </a:t>
            </a:r>
            <a:r>
              <a:rPr lang="ru-RU" dirty="0" err="1" smtClean="0"/>
              <a:t>Його</a:t>
            </a:r>
            <a:r>
              <a:rPr lang="ru-RU" dirty="0" smtClean="0"/>
              <a:t> </a:t>
            </a:r>
            <a:r>
              <a:rPr lang="ru-RU" dirty="0" err="1" smtClean="0"/>
              <a:t>засідання</a:t>
            </a:r>
            <a:r>
              <a:rPr lang="ru-RU" dirty="0" smtClean="0"/>
              <a:t> </a:t>
            </a:r>
            <a:r>
              <a:rPr lang="ru-RU" dirty="0" err="1" smtClean="0"/>
              <a:t>відбувалися</a:t>
            </a:r>
            <a:r>
              <a:rPr lang="ru-RU" dirty="0" smtClean="0"/>
              <a:t> </a:t>
            </a:r>
            <a:r>
              <a:rPr lang="ru-RU" dirty="0" err="1" smtClean="0"/>
              <a:t>з</a:t>
            </a:r>
            <a:r>
              <a:rPr lang="ru-RU" dirty="0" smtClean="0"/>
              <a:t> 20 листопада 1945 року по 1 </a:t>
            </a:r>
            <a:r>
              <a:rPr lang="ru-RU" dirty="0" err="1" smtClean="0"/>
              <a:t>жовтня</a:t>
            </a:r>
            <a:r>
              <a:rPr lang="ru-RU" dirty="0" smtClean="0"/>
              <a:t> 1946-го </a:t>
            </a:r>
            <a:r>
              <a:rPr lang="ru-RU" dirty="0" err="1" smtClean="0"/>
              <a:t>років</a:t>
            </a:r>
            <a:r>
              <a:rPr lang="ru-RU" dirty="0" smtClean="0"/>
              <a:t>. </a:t>
            </a:r>
            <a:r>
              <a:rPr lang="ru-RU" dirty="0" err="1" smtClean="0"/>
              <a:t>Використовуючи</a:t>
            </a:r>
            <a:r>
              <a:rPr lang="ru-RU" dirty="0" smtClean="0"/>
              <a:t> </a:t>
            </a:r>
            <a:r>
              <a:rPr lang="ru-RU" dirty="0" err="1" smtClean="0"/>
              <a:t>своє</a:t>
            </a:r>
            <a:r>
              <a:rPr lang="ru-RU" dirty="0" smtClean="0"/>
              <a:t> становище, СРСР </a:t>
            </a:r>
            <a:r>
              <a:rPr lang="ru-RU" dirty="0" err="1" smtClean="0"/>
              <a:t>передає</a:t>
            </a:r>
            <a:r>
              <a:rPr lang="ru-RU" dirty="0" smtClean="0"/>
              <a:t> </a:t>
            </a:r>
            <a:r>
              <a:rPr lang="ru-RU" dirty="0" err="1" smtClean="0"/>
              <a:t>слідчій</a:t>
            </a:r>
            <a:r>
              <a:rPr lang="ru-RU" dirty="0" smtClean="0"/>
              <a:t> </a:t>
            </a:r>
            <a:r>
              <a:rPr lang="ru-RU" dirty="0" err="1" smtClean="0"/>
              <a:t>комісії</a:t>
            </a:r>
            <a:r>
              <a:rPr lang="ru-RU" dirty="0" smtClean="0"/>
              <a:t> Трибуналу 26 </a:t>
            </a:r>
            <a:r>
              <a:rPr lang="ru-RU" dirty="0" err="1" smtClean="0"/>
              <a:t>томів</a:t>
            </a:r>
            <a:r>
              <a:rPr lang="ru-RU" dirty="0" smtClean="0"/>
              <a:t> </a:t>
            </a:r>
            <a:r>
              <a:rPr lang="ru-RU" dirty="0" err="1" smtClean="0"/>
              <a:t>із</a:t>
            </a:r>
            <a:r>
              <a:rPr lang="ru-RU" dirty="0" smtClean="0"/>
              <a:t> </a:t>
            </a:r>
            <a:r>
              <a:rPr lang="ru-RU" dirty="0" err="1" smtClean="0"/>
              <a:t>підібраними</a:t>
            </a:r>
            <a:r>
              <a:rPr lang="ru-RU" dirty="0" smtClean="0"/>
              <a:t> </a:t>
            </a:r>
            <a:r>
              <a:rPr lang="ru-RU" dirty="0" err="1" smtClean="0"/>
              <a:t>матеріалами</a:t>
            </a:r>
            <a:r>
              <a:rPr lang="ru-RU" dirty="0" smtClean="0"/>
              <a:t>, в </a:t>
            </a:r>
            <a:r>
              <a:rPr lang="ru-RU" dirty="0" err="1" smtClean="0"/>
              <a:t>яких</a:t>
            </a:r>
            <a:r>
              <a:rPr lang="ru-RU" dirty="0" smtClean="0"/>
              <a:t> </a:t>
            </a:r>
            <a:r>
              <a:rPr lang="ru-RU" dirty="0" err="1" smtClean="0"/>
              <a:t>звинувачувались</a:t>
            </a:r>
            <a:r>
              <a:rPr lang="ru-RU" dirty="0" smtClean="0"/>
              <a:t> ОУН </a:t>
            </a:r>
            <a:r>
              <a:rPr lang="ru-RU" dirty="0" err="1" smtClean="0"/>
              <a:t>і</a:t>
            </a:r>
            <a:r>
              <a:rPr lang="ru-RU" dirty="0" smtClean="0"/>
              <a:t> УПА. </a:t>
            </a:r>
            <a:r>
              <a:rPr lang="ru-RU" dirty="0" err="1" smtClean="0"/>
              <a:t>Слідча</a:t>
            </a:r>
            <a:r>
              <a:rPr lang="ru-RU" dirty="0" smtClean="0"/>
              <a:t> </a:t>
            </a:r>
            <a:r>
              <a:rPr lang="ru-RU" dirty="0" err="1" smtClean="0"/>
              <a:t>комісія</a:t>
            </a:r>
            <a:r>
              <a:rPr lang="ru-RU" dirty="0" smtClean="0"/>
              <a:t> Трибуналу </a:t>
            </a:r>
            <a:r>
              <a:rPr lang="ru-RU" dirty="0" err="1" smtClean="0"/>
              <a:t>вивчила</a:t>
            </a:r>
            <a:r>
              <a:rPr lang="ru-RU" dirty="0" smtClean="0"/>
              <a:t> не </a:t>
            </a:r>
            <a:r>
              <a:rPr lang="ru-RU" dirty="0" err="1" smtClean="0"/>
              <a:t>тільки</a:t>
            </a:r>
            <a:r>
              <a:rPr lang="ru-RU" dirty="0" smtClean="0"/>
              <a:t> </a:t>
            </a:r>
            <a:r>
              <a:rPr lang="ru-RU" dirty="0" err="1" smtClean="0"/>
              <a:t>матеріали</a:t>
            </a:r>
            <a:r>
              <a:rPr lang="ru-RU" dirty="0" smtClean="0"/>
              <a:t>, </a:t>
            </a:r>
            <a:r>
              <a:rPr lang="ru-RU" dirty="0" err="1" smtClean="0"/>
              <a:t>подані</a:t>
            </a:r>
            <a:r>
              <a:rPr lang="ru-RU" dirty="0" smtClean="0"/>
              <a:t> </a:t>
            </a:r>
            <a:r>
              <a:rPr lang="ru-RU" dirty="0" err="1" smtClean="0"/>
              <a:t>більшовиками</a:t>
            </a:r>
            <a:r>
              <a:rPr lang="ru-RU" dirty="0" smtClean="0"/>
              <a:t>, а </a:t>
            </a:r>
            <a:r>
              <a:rPr lang="ru-RU" dirty="0" err="1" smtClean="0"/>
              <a:t>всі</a:t>
            </a:r>
            <a:r>
              <a:rPr lang="ru-RU" dirty="0" smtClean="0"/>
              <a:t> </a:t>
            </a:r>
            <a:r>
              <a:rPr lang="ru-RU" dirty="0" err="1" smtClean="0"/>
              <a:t>документи</a:t>
            </a:r>
            <a:r>
              <a:rPr lang="ru-RU" dirty="0" smtClean="0"/>
              <a:t> </a:t>
            </a:r>
            <a:r>
              <a:rPr lang="ru-RU" dirty="0" err="1" smtClean="0"/>
              <a:t>німецьких</a:t>
            </a:r>
            <a:r>
              <a:rPr lang="ru-RU" dirty="0" smtClean="0"/>
              <a:t> </a:t>
            </a:r>
            <a:r>
              <a:rPr lang="ru-RU" dirty="0" err="1" smtClean="0"/>
              <a:t>архівів</a:t>
            </a:r>
            <a:r>
              <a:rPr lang="ru-RU" dirty="0" smtClean="0"/>
              <a:t>. </a:t>
            </a:r>
            <a:r>
              <a:rPr lang="ru-RU" dirty="0" err="1" smtClean="0"/>
              <a:t>Висновок</a:t>
            </a:r>
            <a:r>
              <a:rPr lang="ru-RU" dirty="0" smtClean="0"/>
              <a:t> </a:t>
            </a:r>
            <a:r>
              <a:rPr lang="ru-RU" dirty="0" err="1" smtClean="0"/>
              <a:t>був</a:t>
            </a:r>
            <a:r>
              <a:rPr lang="ru-RU" dirty="0" smtClean="0"/>
              <a:t> </a:t>
            </a:r>
            <a:r>
              <a:rPr lang="ru-RU" dirty="0" err="1" smtClean="0"/>
              <a:t>оголошений</a:t>
            </a:r>
            <a:r>
              <a:rPr lang="ru-RU" dirty="0" smtClean="0"/>
              <a:t> про те, </a:t>
            </a:r>
            <a:r>
              <a:rPr lang="ru-RU" dirty="0" err="1" smtClean="0"/>
              <a:t>що</a:t>
            </a:r>
            <a:r>
              <a:rPr lang="ru-RU" dirty="0" smtClean="0"/>
              <a:t> ОУН УПА не </a:t>
            </a:r>
            <a:r>
              <a:rPr lang="ru-RU" dirty="0" err="1" smtClean="0"/>
              <a:t>була</a:t>
            </a:r>
            <a:r>
              <a:rPr lang="ru-RU" dirty="0" smtClean="0"/>
              <a:t> у </a:t>
            </a:r>
            <a:r>
              <a:rPr lang="ru-RU" dirty="0" err="1" smtClean="0"/>
              <a:t>війні</a:t>
            </a:r>
            <a:r>
              <a:rPr lang="ru-RU" dirty="0" smtClean="0"/>
              <a:t> ворогом </a:t>
            </a:r>
            <a:r>
              <a:rPr lang="ru-RU" dirty="0" err="1" smtClean="0"/>
              <a:t>людства</a:t>
            </a:r>
            <a:r>
              <a:rPr lang="ru-RU" dirty="0" smtClean="0"/>
              <a:t>, а </a:t>
            </a:r>
            <a:r>
              <a:rPr lang="ru-RU" dirty="0" err="1" smtClean="0"/>
              <a:t>навпаки</a:t>
            </a:r>
            <a:r>
              <a:rPr lang="ru-RU" dirty="0" smtClean="0"/>
              <a:t> - вона </a:t>
            </a:r>
            <a:r>
              <a:rPr lang="ru-RU" dirty="0" err="1" smtClean="0"/>
              <a:t>була</a:t>
            </a:r>
            <a:r>
              <a:rPr lang="ru-RU" dirty="0" smtClean="0"/>
              <a:t> </a:t>
            </a:r>
            <a:r>
              <a:rPr lang="ru-RU" dirty="0" err="1" smtClean="0"/>
              <a:t>воюючою</a:t>
            </a:r>
            <a:r>
              <a:rPr lang="ru-RU" dirty="0" smtClean="0"/>
              <a:t> стороною </a:t>
            </a:r>
            <a:r>
              <a:rPr lang="ru-RU" dirty="0" err="1" smtClean="0"/>
              <a:t>проти</a:t>
            </a:r>
            <a:r>
              <a:rPr lang="ru-RU" dirty="0" smtClean="0"/>
              <a:t> нацизму, </a:t>
            </a:r>
            <a:r>
              <a:rPr lang="ru-RU" dirty="0" err="1" smtClean="0"/>
              <a:t>боролася</a:t>
            </a:r>
            <a:r>
              <a:rPr lang="ru-RU" dirty="0" smtClean="0"/>
              <a:t> за </a:t>
            </a:r>
            <a:r>
              <a:rPr lang="ru-RU" dirty="0" err="1" smtClean="0"/>
              <a:t>незалежність</a:t>
            </a:r>
            <a:r>
              <a:rPr lang="ru-RU" dirty="0" smtClean="0"/>
              <a:t> </a:t>
            </a:r>
            <a:r>
              <a:rPr lang="ru-RU" dirty="0" err="1" smtClean="0"/>
              <a:t>свої</a:t>
            </a:r>
            <a:r>
              <a:rPr lang="ru-RU" dirty="0" smtClean="0"/>
              <a:t> </a:t>
            </a:r>
            <a:r>
              <a:rPr lang="ru-RU" dirty="0" err="1" smtClean="0"/>
              <a:t>держави</a:t>
            </a:r>
            <a:r>
              <a:rPr lang="ru-RU" dirty="0" smtClean="0"/>
              <a:t> - </a:t>
            </a:r>
            <a:r>
              <a:rPr lang="ru-RU" dirty="0" err="1" smtClean="0"/>
              <a:t>України</a:t>
            </a:r>
            <a:r>
              <a:rPr lang="ru-RU" dirty="0" smtClean="0"/>
              <a:t>. </a:t>
            </a:r>
            <a:r>
              <a:rPr lang="ru-RU" dirty="0" err="1" smtClean="0"/>
              <a:t>Відмову</a:t>
            </a:r>
            <a:r>
              <a:rPr lang="ru-RU" dirty="0" smtClean="0"/>
              <a:t> про </a:t>
            </a:r>
            <a:r>
              <a:rPr lang="ru-RU" dirty="0" err="1" smtClean="0"/>
              <a:t>визнання</a:t>
            </a:r>
            <a:r>
              <a:rPr lang="ru-RU" dirty="0" smtClean="0"/>
              <a:t> УПА </a:t>
            </a:r>
            <a:r>
              <a:rPr lang="ru-RU" dirty="0" err="1" smtClean="0"/>
              <a:t>агресором</a:t>
            </a:r>
            <a:r>
              <a:rPr lang="ru-RU" dirty="0" smtClean="0"/>
              <a:t> </a:t>
            </a:r>
            <a:r>
              <a:rPr lang="ru-RU" dirty="0" err="1" smtClean="0"/>
              <a:t>було</a:t>
            </a:r>
            <a:r>
              <a:rPr lang="ru-RU" dirty="0" smtClean="0"/>
              <a:t> </a:t>
            </a:r>
            <a:r>
              <a:rPr lang="ru-RU" dirty="0" err="1" smtClean="0"/>
              <a:t>затверджено</a:t>
            </a:r>
            <a:r>
              <a:rPr lang="ru-RU" dirty="0" smtClean="0"/>
              <a:t> </a:t>
            </a:r>
            <a:r>
              <a:rPr lang="ru-RU" dirty="0" err="1" smtClean="0"/>
              <a:t>резолюцією</a:t>
            </a:r>
            <a:r>
              <a:rPr lang="ru-RU" dirty="0" smtClean="0"/>
              <a:t> </a:t>
            </a:r>
            <a:r>
              <a:rPr lang="ru-RU" dirty="0" err="1" smtClean="0"/>
              <a:t>Генеральної</a:t>
            </a:r>
            <a:r>
              <a:rPr lang="ru-RU" dirty="0" smtClean="0"/>
              <a:t> </a:t>
            </a:r>
            <a:r>
              <a:rPr lang="ru-RU" dirty="0" err="1" smtClean="0"/>
              <a:t>Асамблеї</a:t>
            </a:r>
            <a:r>
              <a:rPr lang="ru-RU" dirty="0" smtClean="0"/>
              <a:t> ООН </a:t>
            </a:r>
            <a:r>
              <a:rPr lang="ru-RU" dirty="0" err="1" smtClean="0"/>
              <a:t>від</a:t>
            </a:r>
            <a:r>
              <a:rPr lang="ru-RU" dirty="0" smtClean="0"/>
              <a:t> 11 </a:t>
            </a:r>
            <a:r>
              <a:rPr lang="ru-RU" dirty="0" err="1" smtClean="0"/>
              <a:t>грудня</a:t>
            </a:r>
            <a:r>
              <a:rPr lang="ru-RU" dirty="0" smtClean="0"/>
              <a:t> 1946 року</a:t>
            </a:r>
            <a:endParaRPr lang="ru-RU" dirty="0"/>
          </a:p>
        </p:txBody>
      </p:sp>
      <p:pic>
        <p:nvPicPr>
          <p:cNvPr id="9" name="Рисунок 8" descr="250px-UPA-Zaslugy1.png"/>
          <p:cNvPicPr>
            <a:picLocks noChangeAspect="1"/>
          </p:cNvPicPr>
          <p:nvPr/>
        </p:nvPicPr>
        <p:blipFill>
          <a:blip r:embed="rId3"/>
          <a:stretch>
            <a:fillRect/>
          </a:stretch>
        </p:blipFill>
        <p:spPr>
          <a:xfrm>
            <a:off x="1714480" y="1857363"/>
            <a:ext cx="2643206" cy="2341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9375.jpg"/>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2071670" y="785794"/>
            <a:ext cx="4786346" cy="769441"/>
          </a:xfrm>
          <a:prstGeom prst="rect">
            <a:avLst/>
          </a:prstGeom>
          <a:noFill/>
        </p:spPr>
        <p:txBody>
          <a:bodyPr wrap="square" rtlCol="0">
            <a:spAutoFit/>
          </a:bodyPr>
          <a:lstStyle/>
          <a:p>
            <a:pPr algn="ctr"/>
            <a:r>
              <a:rPr lang="uk-UA" sz="4400" dirty="0" smtClean="0">
                <a:solidFill>
                  <a:srgbClr val="FFC000"/>
                </a:solidFill>
              </a:rPr>
              <a:t>Дякую за увагу!!!</a:t>
            </a:r>
            <a:endParaRPr lang="ru-RU" sz="4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humb-main-210x210-CCqB.jpg"/>
          <p:cNvPicPr>
            <a:picLocks noChangeAspect="1"/>
          </p:cNvPicPr>
          <p:nvPr/>
        </p:nvPicPr>
        <p:blipFill>
          <a:blip r:embed="rId2"/>
          <a:stretch>
            <a:fillRect/>
          </a:stretch>
        </p:blipFill>
        <p:spPr>
          <a:xfrm>
            <a:off x="4786314" y="285728"/>
            <a:ext cx="3980126" cy="3143272"/>
          </a:xfrm>
          <a:prstGeom prst="rect">
            <a:avLst/>
          </a:prstGeom>
        </p:spPr>
      </p:pic>
      <p:pic>
        <p:nvPicPr>
          <p:cNvPr id="6" name="Рисунок 5" descr="presentations_slide.jpg"/>
          <p:cNvPicPr>
            <a:picLocks noChangeAspect="1"/>
          </p:cNvPicPr>
          <p:nvPr/>
        </p:nvPicPr>
        <p:blipFill>
          <a:blip r:embed="rId3"/>
          <a:stretch>
            <a:fillRect/>
          </a:stretch>
        </p:blipFill>
        <p:spPr>
          <a:xfrm>
            <a:off x="0" y="214290"/>
            <a:ext cx="4762501" cy="3571876"/>
          </a:xfrm>
          <a:prstGeom prst="rect">
            <a:avLst/>
          </a:prstGeom>
        </p:spPr>
      </p:pic>
      <p:sp>
        <p:nvSpPr>
          <p:cNvPr id="7" name="Заголовок 6"/>
          <p:cNvSpPr>
            <a:spLocks noGrp="1"/>
          </p:cNvSpPr>
          <p:nvPr>
            <p:ph type="title"/>
          </p:nvPr>
        </p:nvSpPr>
        <p:spPr>
          <a:xfrm>
            <a:off x="571472" y="4000504"/>
            <a:ext cx="8072494" cy="2165372"/>
          </a:xfrm>
        </p:spPr>
        <p:txBody>
          <a:bodyPr>
            <a:noAutofit/>
          </a:bodyPr>
          <a:lstStyle/>
          <a:p>
            <a:r>
              <a:rPr lang="ru-RU" sz="1100" dirty="0"/>
              <a:t>1929 р.</a:t>
            </a:r>
            <a:r>
              <a:rPr lang="ru-RU" sz="1100" b="0" dirty="0"/>
              <a:t> - </a:t>
            </a:r>
            <a:r>
              <a:rPr lang="ru-RU" sz="1050" b="0" dirty="0" err="1"/>
              <a:t>створення</a:t>
            </a:r>
            <a:r>
              <a:rPr lang="ru-RU" sz="1050" b="0" dirty="0"/>
              <a:t> на </a:t>
            </a:r>
            <a:r>
              <a:rPr lang="en-US" sz="1050" b="0" dirty="0"/>
              <a:t>I K</a:t>
            </a:r>
            <a:r>
              <a:rPr lang="ru-RU" sz="1050" b="0" dirty="0" err="1"/>
              <a:t>онгресі</a:t>
            </a:r>
            <a:r>
              <a:rPr lang="ru-RU" sz="1050" b="0" dirty="0"/>
              <a:t> у </a:t>
            </a:r>
            <a:r>
              <a:rPr lang="ru-RU" sz="1050" b="0" dirty="0" err="1"/>
              <a:t>Відні</a:t>
            </a:r>
            <a:r>
              <a:rPr lang="ru-RU" sz="1050" b="0" dirty="0"/>
              <a:t> </a:t>
            </a:r>
            <a:r>
              <a:rPr lang="ru-RU" sz="1050" b="0" dirty="0" err="1"/>
              <a:t>Організації</a:t>
            </a:r>
            <a:r>
              <a:rPr lang="ru-RU" sz="1050" b="0" dirty="0"/>
              <a:t> </a:t>
            </a:r>
            <a:r>
              <a:rPr lang="ru-RU" sz="1050" b="0" dirty="0" err="1"/>
              <a:t>Українських</a:t>
            </a:r>
            <a:r>
              <a:rPr lang="ru-RU" sz="1050" b="0" dirty="0"/>
              <a:t> </a:t>
            </a:r>
            <a:r>
              <a:rPr lang="ru-RU" sz="1050" b="0" dirty="0" err="1"/>
              <a:t>Націоналістів</a:t>
            </a:r>
            <a:r>
              <a:rPr lang="ru-RU" sz="1050" b="0" dirty="0"/>
              <a:t> (ОУН</a:t>
            </a:r>
            <a:r>
              <a:rPr lang="ru-RU" sz="1100" b="0" dirty="0" smtClean="0"/>
              <a:t>).</a:t>
            </a:r>
            <a:r>
              <a:rPr lang="en-US" sz="1100" b="0" dirty="0" smtClean="0"/>
              <a:t/>
            </a:r>
            <a:br>
              <a:rPr lang="en-US" sz="1100" b="0" dirty="0" smtClean="0"/>
            </a:br>
            <a:r>
              <a:rPr lang="ru-RU" sz="1100" dirty="0" smtClean="0"/>
              <a:t/>
            </a:r>
            <a:br>
              <a:rPr lang="ru-RU" sz="1100" dirty="0" smtClean="0"/>
            </a:br>
            <a:r>
              <a:rPr lang="en-US" sz="1100" dirty="0" smtClean="0"/>
              <a:t> </a:t>
            </a:r>
            <a:r>
              <a:rPr lang="ru-RU" sz="1100" dirty="0" smtClean="0"/>
              <a:t>Мета </a:t>
            </a:r>
            <a:r>
              <a:rPr lang="ru-RU" sz="1100" dirty="0" err="1"/>
              <a:t>організації</a:t>
            </a:r>
            <a:r>
              <a:rPr lang="ru-RU" sz="1100" dirty="0"/>
              <a:t>: </a:t>
            </a:r>
            <a:r>
              <a:rPr lang="ru-RU" sz="1050" b="0" dirty="0" err="1"/>
              <a:t>визначалося</a:t>
            </a:r>
            <a:r>
              <a:rPr lang="ru-RU" sz="1050" b="0" dirty="0"/>
              <a:t> </a:t>
            </a:r>
            <a:r>
              <a:rPr lang="ru-RU" sz="1050" b="0" dirty="0" err="1"/>
              <a:t>відновлення</a:t>
            </a:r>
            <a:r>
              <a:rPr lang="ru-RU" sz="1050" b="0" dirty="0"/>
              <a:t> </a:t>
            </a:r>
            <a:r>
              <a:rPr lang="ru-RU" sz="1050" b="0" dirty="0" err="1"/>
              <a:t>Української</a:t>
            </a:r>
            <a:r>
              <a:rPr lang="ru-RU" sz="1050" b="0" dirty="0"/>
              <a:t> </a:t>
            </a:r>
            <a:r>
              <a:rPr lang="ru-RU" sz="1050" b="0" dirty="0" err="1"/>
              <a:t>Самостійної</a:t>
            </a:r>
            <a:r>
              <a:rPr lang="ru-RU" sz="1050" b="0" dirty="0"/>
              <a:t> </a:t>
            </a:r>
            <a:r>
              <a:rPr lang="ru-RU" sz="1050" b="0" dirty="0" err="1"/>
              <a:t>Соборної</a:t>
            </a:r>
            <a:r>
              <a:rPr lang="ru-RU" sz="1050" b="0" dirty="0"/>
              <a:t> </a:t>
            </a:r>
            <a:r>
              <a:rPr lang="ru-RU" sz="1050" b="0" dirty="0" err="1"/>
              <a:t>Держави</a:t>
            </a:r>
            <a:r>
              <a:rPr lang="ru-RU" sz="1050" b="0" dirty="0"/>
              <a:t> на </a:t>
            </a:r>
            <a:r>
              <a:rPr lang="ru-RU" sz="1050" b="0" dirty="0" err="1"/>
              <a:t>всіх</a:t>
            </a:r>
            <a:r>
              <a:rPr lang="ru-RU" sz="1050" b="0" dirty="0"/>
              <a:t> </a:t>
            </a:r>
            <a:r>
              <a:rPr lang="ru-RU" sz="1050" b="0" dirty="0" err="1"/>
              <a:t>українських</a:t>
            </a:r>
            <a:r>
              <a:rPr lang="ru-RU" sz="1050" b="0" dirty="0"/>
              <a:t> </a:t>
            </a:r>
            <a:r>
              <a:rPr lang="ru-RU" sz="1050" b="0" dirty="0" err="1"/>
              <a:t>етнографічних</a:t>
            </a:r>
            <a:r>
              <a:rPr lang="ru-RU" sz="1050" b="0" dirty="0"/>
              <a:t> землях. </a:t>
            </a:r>
            <a:r>
              <a:rPr lang="en-US" sz="1100" b="0" dirty="0" smtClean="0"/>
              <a:t/>
            </a:r>
            <a:br>
              <a:rPr lang="en-US" sz="1100" b="0" dirty="0" smtClean="0"/>
            </a:br>
            <a:r>
              <a:rPr lang="ru-RU" sz="1100" dirty="0" smtClean="0"/>
              <a:t/>
            </a:r>
            <a:br>
              <a:rPr lang="ru-RU" sz="1100" dirty="0" smtClean="0"/>
            </a:br>
            <a:r>
              <a:rPr lang="en-US" sz="1100" dirty="0" smtClean="0"/>
              <a:t> </a:t>
            </a:r>
            <a:r>
              <a:rPr lang="ru-RU" sz="1100" dirty="0" smtClean="0"/>
              <a:t>Шлях </a:t>
            </a:r>
            <a:r>
              <a:rPr lang="ru-RU" sz="1100" dirty="0"/>
              <a:t>до мети: </a:t>
            </a:r>
            <a:r>
              <a:rPr lang="ru-RU" sz="1050" b="0" dirty="0" err="1"/>
              <a:t>пролягав</a:t>
            </a:r>
            <a:r>
              <a:rPr lang="ru-RU" sz="1050" b="0" dirty="0"/>
              <a:t> через </a:t>
            </a:r>
            <a:r>
              <a:rPr lang="ru-RU" sz="1050" b="0" dirty="0" err="1"/>
              <a:t>національну</a:t>
            </a:r>
            <a:r>
              <a:rPr lang="ru-RU" sz="1050" b="0" dirty="0"/>
              <a:t> </a:t>
            </a:r>
            <a:r>
              <a:rPr lang="ru-RU" sz="1050" b="0" dirty="0" err="1"/>
              <a:t>революцію</a:t>
            </a:r>
            <a:r>
              <a:rPr lang="ru-RU" sz="1050" b="0" dirty="0"/>
              <a:t>. </a:t>
            </a:r>
            <a:r>
              <a:rPr lang="ru-RU" sz="1050" b="0" dirty="0" err="1"/>
              <a:t>Розчарування</a:t>
            </a:r>
            <a:r>
              <a:rPr lang="ru-RU" sz="1050" b="0" dirty="0"/>
              <a:t> у </a:t>
            </a:r>
            <a:r>
              <a:rPr lang="ru-RU" sz="1050" b="0" dirty="0" err="1"/>
              <a:t>соціалістичних</a:t>
            </a:r>
            <a:r>
              <a:rPr lang="ru-RU" sz="1050" b="0" dirty="0"/>
              <a:t> та </a:t>
            </a:r>
            <a:r>
              <a:rPr lang="ru-RU" sz="1050" b="0" dirty="0" err="1"/>
              <a:t>ліберальних</a:t>
            </a:r>
            <a:r>
              <a:rPr lang="ru-RU" sz="1050" b="0" dirty="0"/>
              <a:t> </a:t>
            </a:r>
            <a:r>
              <a:rPr lang="ru-RU" sz="1050" b="0" dirty="0" err="1"/>
              <a:t>ідеалах</a:t>
            </a:r>
            <a:r>
              <a:rPr lang="ru-RU" sz="1050" b="0" dirty="0"/>
              <a:t>, </a:t>
            </a:r>
            <a:r>
              <a:rPr lang="ru-RU" sz="1050" b="0" dirty="0" err="1"/>
              <a:t>що</a:t>
            </a:r>
            <a:r>
              <a:rPr lang="ru-RU" sz="1050" b="0" dirty="0"/>
              <a:t> </a:t>
            </a:r>
            <a:r>
              <a:rPr lang="ru-RU" sz="1050" b="0" dirty="0" err="1"/>
              <a:t>призвели</a:t>
            </a:r>
            <a:r>
              <a:rPr lang="ru-RU" sz="1050" b="0" dirty="0"/>
              <a:t> до </a:t>
            </a:r>
            <a:r>
              <a:rPr lang="ru-RU" sz="1050" b="0" dirty="0" err="1"/>
              <a:t>поразки</a:t>
            </a:r>
            <a:r>
              <a:rPr lang="ru-RU" sz="1050" b="0" dirty="0"/>
              <a:t> </a:t>
            </a:r>
            <a:r>
              <a:rPr lang="ru-RU" sz="1050" b="0" dirty="0" err="1"/>
              <a:t>української</a:t>
            </a:r>
            <a:r>
              <a:rPr lang="ru-RU" sz="1050" b="0" dirty="0"/>
              <a:t> </a:t>
            </a:r>
            <a:r>
              <a:rPr lang="ru-RU" sz="1050" b="0" dirty="0" err="1"/>
              <a:t>революції</a:t>
            </a:r>
            <a:r>
              <a:rPr lang="ru-RU" sz="1050" b="0" dirty="0"/>
              <a:t> 1917-1920 р., </a:t>
            </a:r>
            <a:r>
              <a:rPr lang="ru-RU" sz="1050" b="0" dirty="0" err="1"/>
              <a:t>зумовлює</a:t>
            </a:r>
            <a:r>
              <a:rPr lang="ru-RU" sz="1050" b="0" dirty="0"/>
              <a:t> </a:t>
            </a:r>
            <a:r>
              <a:rPr lang="ru-RU" sz="1050" b="0" dirty="0" err="1"/>
              <a:t>орієнтацію</a:t>
            </a:r>
            <a:r>
              <a:rPr lang="ru-RU" sz="1050" b="0" dirty="0"/>
              <a:t> </a:t>
            </a:r>
            <a:r>
              <a:rPr lang="ru-RU" sz="1050" b="0" dirty="0" err="1"/>
              <a:t>новоствореної</a:t>
            </a:r>
            <a:r>
              <a:rPr lang="ru-RU" sz="1050" b="0" dirty="0"/>
              <a:t> </a:t>
            </a:r>
            <a:r>
              <a:rPr lang="ru-RU" sz="1050" b="0" dirty="0" err="1"/>
              <a:t>організації</a:t>
            </a:r>
            <a:r>
              <a:rPr lang="ru-RU" sz="1050" b="0" dirty="0"/>
              <a:t> на </a:t>
            </a:r>
            <a:r>
              <a:rPr lang="ru-RU" sz="1050" b="0" dirty="0" err="1"/>
              <a:t>цінності</a:t>
            </a:r>
            <a:r>
              <a:rPr lang="ru-RU" sz="1050" b="0" dirty="0"/>
              <a:t> </a:t>
            </a:r>
            <a:r>
              <a:rPr lang="ru-RU" sz="1050" b="0" dirty="0" err="1"/>
              <a:t>передусім</a:t>
            </a:r>
            <a:r>
              <a:rPr lang="ru-RU" sz="1050" b="0" dirty="0"/>
              <a:t> </a:t>
            </a:r>
            <a:r>
              <a:rPr lang="ru-RU" sz="1050" b="0" dirty="0" err="1"/>
              <a:t>національні</a:t>
            </a:r>
            <a:r>
              <a:rPr lang="ru-RU" sz="1050" b="0" dirty="0"/>
              <a:t> (</a:t>
            </a:r>
            <a:r>
              <a:rPr lang="ru-RU" sz="1050" b="0" dirty="0" err="1"/>
              <a:t>формування</a:t>
            </a:r>
            <a:r>
              <a:rPr lang="ru-RU" sz="1050" b="0" dirty="0"/>
              <a:t> </a:t>
            </a:r>
            <a:r>
              <a:rPr lang="ru-RU" sz="1050" b="0" dirty="0" err="1"/>
              <a:t>сильної</a:t>
            </a:r>
            <a:r>
              <a:rPr lang="ru-RU" sz="1050" b="0" dirty="0"/>
              <a:t> </a:t>
            </a:r>
            <a:r>
              <a:rPr lang="ru-RU" sz="1050" b="0" dirty="0" err="1"/>
              <a:t>політичної</a:t>
            </a:r>
            <a:r>
              <a:rPr lang="ru-RU" sz="1050" b="0" dirty="0"/>
              <a:t> </a:t>
            </a:r>
            <a:r>
              <a:rPr lang="ru-RU" sz="1050" b="0" dirty="0" err="1"/>
              <a:t>еліти</a:t>
            </a:r>
            <a:r>
              <a:rPr lang="ru-RU" sz="1050" b="0" dirty="0"/>
              <a:t>, </a:t>
            </a:r>
            <a:r>
              <a:rPr lang="ru-RU" sz="1050" b="0" dirty="0" err="1"/>
              <a:t>національна</a:t>
            </a:r>
            <a:r>
              <a:rPr lang="ru-RU" sz="1050" b="0" dirty="0"/>
              <a:t> </a:t>
            </a:r>
            <a:r>
              <a:rPr lang="ru-RU" sz="1050" b="0" dirty="0" err="1"/>
              <a:t>солідарність</a:t>
            </a:r>
            <a:r>
              <a:rPr lang="ru-RU" sz="1050" b="0" dirty="0"/>
              <a:t>, опора на </a:t>
            </a:r>
            <a:r>
              <a:rPr lang="ru-RU" sz="1050" b="0" dirty="0" err="1"/>
              <a:t>власні</a:t>
            </a:r>
            <a:r>
              <a:rPr lang="ru-RU" sz="1050" b="0" dirty="0"/>
              <a:t> </a:t>
            </a:r>
            <a:r>
              <a:rPr lang="ru-RU" sz="1050" b="0" dirty="0" err="1"/>
              <a:t>сили</a:t>
            </a:r>
            <a:r>
              <a:rPr lang="ru-RU" sz="1050" b="0" dirty="0"/>
              <a:t> </a:t>
            </a:r>
            <a:r>
              <a:rPr lang="ru-RU" sz="1050" b="0" dirty="0" err="1"/>
              <a:t>і</a:t>
            </a:r>
            <a:r>
              <a:rPr lang="ru-RU" sz="1050" b="0" dirty="0"/>
              <a:t> </a:t>
            </a:r>
            <a:r>
              <a:rPr lang="ru-RU" sz="1050" b="0" dirty="0" err="1"/>
              <a:t>т.д</a:t>
            </a:r>
            <a:r>
              <a:rPr lang="ru-RU" sz="1050" b="0" dirty="0"/>
              <a:t>, наводнений </a:t>
            </a:r>
            <a:r>
              <a:rPr lang="ru-RU" sz="1050" b="0" dirty="0" err="1"/>
              <a:t>націоналістичними</a:t>
            </a:r>
            <a:r>
              <a:rPr lang="ru-RU" sz="1050" b="0" dirty="0"/>
              <a:t> </a:t>
            </a:r>
            <a:r>
              <a:rPr lang="ru-RU" sz="1050" b="0" dirty="0" err="1"/>
              <a:t>ідеями</a:t>
            </a:r>
            <a:r>
              <a:rPr lang="ru-RU" sz="1050" b="0" dirty="0"/>
              <a:t>. </a:t>
            </a:r>
            <a:r>
              <a:rPr lang="ru-RU" sz="1050" b="0" dirty="0" err="1"/>
              <a:t>Керівним</a:t>
            </a:r>
            <a:r>
              <a:rPr lang="ru-RU" sz="1050" b="0" dirty="0"/>
              <a:t> органом </a:t>
            </a:r>
            <a:r>
              <a:rPr lang="ru-RU" sz="1050" b="0" dirty="0" err="1"/>
              <a:t>був</a:t>
            </a:r>
            <a:r>
              <a:rPr lang="ru-RU" sz="1050" b="0" dirty="0"/>
              <a:t> </a:t>
            </a:r>
            <a:r>
              <a:rPr lang="ru-RU" sz="1050" b="0" dirty="0" err="1"/>
              <a:t>Провід</a:t>
            </a:r>
            <a:r>
              <a:rPr lang="ru-RU" sz="1050" b="0" dirty="0"/>
              <a:t> </a:t>
            </a:r>
            <a:r>
              <a:rPr lang="ru-RU" sz="1050" b="0" dirty="0" err="1"/>
              <a:t>Українських</a:t>
            </a:r>
            <a:r>
              <a:rPr lang="ru-RU" sz="1050" b="0" dirty="0"/>
              <a:t> </a:t>
            </a:r>
            <a:r>
              <a:rPr lang="ru-RU" sz="1050" b="0" dirty="0" err="1"/>
              <a:t>Націоналістів</a:t>
            </a:r>
            <a:r>
              <a:rPr lang="ru-RU" sz="1050" b="0" dirty="0"/>
              <a:t> (ПУН) на </a:t>
            </a:r>
            <a:r>
              <a:rPr lang="ru-RU" sz="1050" b="0" dirty="0" err="1"/>
              <a:t>чолі</a:t>
            </a:r>
            <a:r>
              <a:rPr lang="ru-RU" sz="1050" b="0" dirty="0"/>
              <a:t> </a:t>
            </a:r>
            <a:r>
              <a:rPr lang="ru-RU" sz="1050" b="0" dirty="0" err="1"/>
              <a:t>з</a:t>
            </a:r>
            <a:r>
              <a:rPr lang="ru-RU" sz="1050" b="0" dirty="0"/>
              <a:t> полковником </a:t>
            </a:r>
            <a:r>
              <a:rPr lang="ru-RU" sz="1050" b="0" dirty="0" err="1"/>
              <a:t>армії</a:t>
            </a:r>
            <a:r>
              <a:rPr lang="ru-RU" sz="1050" b="0" dirty="0"/>
              <a:t> УНР </a:t>
            </a:r>
            <a:r>
              <a:rPr lang="ru-RU" sz="1050" b="0" dirty="0" err="1"/>
              <a:t>Євгеном</a:t>
            </a:r>
            <a:r>
              <a:rPr lang="ru-RU" sz="1050" b="0" dirty="0"/>
              <a:t> Коновальцем</a:t>
            </a:r>
            <a:r>
              <a:rPr lang="ru-RU" sz="1100" b="0" dirty="0"/>
              <a:t>.</a:t>
            </a:r>
            <a:endParaRPr lang="ru-RU"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8"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3000"/>
                                        <p:tgtEl>
                                          <p:spTgt spid="6"/>
                                        </p:tgtEl>
                                      </p:cBhvr>
                                    </p:animEffect>
                                  </p:childTnLst>
                                </p:cTn>
                              </p:par>
                              <p:par>
                                <p:cTn id="12" presetID="18" presetClass="entr" presetSubtype="1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00px-Yevgen_Konovalec.jpg"/>
          <p:cNvPicPr>
            <a:picLocks noChangeAspect="1"/>
          </p:cNvPicPr>
          <p:nvPr/>
        </p:nvPicPr>
        <p:blipFill>
          <a:blip r:embed="rId2"/>
          <a:stretch>
            <a:fillRect/>
          </a:stretch>
        </p:blipFill>
        <p:spPr>
          <a:xfrm>
            <a:off x="5500694" y="320233"/>
            <a:ext cx="3119637" cy="4537527"/>
          </a:xfrm>
          <a:prstGeom prst="rect">
            <a:avLst/>
          </a:prstGeom>
        </p:spPr>
      </p:pic>
      <p:sp>
        <p:nvSpPr>
          <p:cNvPr id="6" name="Заголовок 5"/>
          <p:cNvSpPr>
            <a:spLocks noGrp="1"/>
          </p:cNvSpPr>
          <p:nvPr>
            <p:ph type="title"/>
          </p:nvPr>
        </p:nvSpPr>
        <p:spPr>
          <a:xfrm>
            <a:off x="285720" y="357166"/>
            <a:ext cx="4643470" cy="2214578"/>
          </a:xfrm>
        </p:spPr>
        <p:txBody>
          <a:bodyPr>
            <a:noAutofit/>
          </a:bodyPr>
          <a:lstStyle/>
          <a:p>
            <a:r>
              <a:rPr lang="ru-RU" sz="1100" b="0" dirty="0"/>
              <a:t>У перше </a:t>
            </a:r>
            <a:r>
              <a:rPr lang="ru-RU" sz="1100" b="0" dirty="0" err="1"/>
              <a:t>десятиліття</a:t>
            </a:r>
            <a:r>
              <a:rPr lang="ru-RU" sz="1100" b="0" dirty="0"/>
              <a:t> </a:t>
            </a:r>
            <a:r>
              <a:rPr lang="ru-RU" sz="1100" b="0" dirty="0" err="1"/>
              <a:t>існування</a:t>
            </a:r>
            <a:r>
              <a:rPr lang="ru-RU" sz="1100" b="0" dirty="0"/>
              <a:t> </a:t>
            </a:r>
            <a:r>
              <a:rPr lang="ru-RU" sz="1100" b="0" dirty="0" err="1"/>
              <a:t>попередниця</a:t>
            </a:r>
            <a:r>
              <a:rPr lang="ru-RU" sz="1100" b="0" dirty="0"/>
              <a:t> ОУН - </a:t>
            </a:r>
            <a:r>
              <a:rPr lang="ru-RU" sz="1100" b="0" dirty="0" err="1"/>
              <a:t>Українська</a:t>
            </a:r>
            <a:r>
              <a:rPr lang="ru-RU" sz="1100" b="0" dirty="0"/>
              <a:t> </a:t>
            </a:r>
            <a:r>
              <a:rPr lang="ru-RU" sz="1100" b="0" dirty="0" err="1"/>
              <a:t>Військова</a:t>
            </a:r>
            <a:r>
              <a:rPr lang="ru-RU" sz="1100" b="0" dirty="0"/>
              <a:t> </a:t>
            </a:r>
            <a:r>
              <a:rPr lang="ru-RU" sz="1100" b="0" dirty="0" err="1"/>
              <a:t>Організація</a:t>
            </a:r>
            <a:r>
              <a:rPr lang="ru-RU" sz="1100" b="0" dirty="0"/>
              <a:t> (УВО) </a:t>
            </a:r>
            <a:r>
              <a:rPr lang="ru-RU" sz="1100" b="0" dirty="0" err="1"/>
              <a:t>спрямувала</a:t>
            </a:r>
            <a:r>
              <a:rPr lang="ru-RU" sz="1100" b="0" dirty="0"/>
              <a:t> свою </a:t>
            </a:r>
            <a:r>
              <a:rPr lang="ru-RU" sz="1100" b="0" dirty="0" err="1"/>
              <a:t>діяльність</a:t>
            </a:r>
            <a:r>
              <a:rPr lang="ru-RU" sz="1100" b="0" dirty="0"/>
              <a:t> </a:t>
            </a:r>
            <a:r>
              <a:rPr lang="ru-RU" sz="1100" b="0" dirty="0" err="1"/>
              <a:t>головним</a:t>
            </a:r>
            <a:r>
              <a:rPr lang="ru-RU" sz="1100" b="0" dirty="0"/>
              <a:t> чином </a:t>
            </a:r>
            <a:r>
              <a:rPr lang="ru-RU" sz="1100" b="0" dirty="0" err="1"/>
              <a:t>проти</a:t>
            </a:r>
            <a:r>
              <a:rPr lang="ru-RU" sz="1100" b="0" dirty="0"/>
              <a:t> </a:t>
            </a:r>
            <a:r>
              <a:rPr lang="ru-RU" sz="1100" b="0" dirty="0" err="1"/>
              <a:t>польської</a:t>
            </a:r>
            <a:r>
              <a:rPr lang="ru-RU" sz="1100" b="0" dirty="0"/>
              <a:t> </a:t>
            </a:r>
            <a:r>
              <a:rPr lang="ru-RU" sz="1100" b="0" dirty="0" err="1"/>
              <a:t>влади</a:t>
            </a:r>
            <a:r>
              <a:rPr lang="ru-RU" sz="1100" b="0" dirty="0"/>
              <a:t>, </a:t>
            </a:r>
            <a:r>
              <a:rPr lang="ru-RU" sz="1100" b="0" dirty="0" err="1"/>
              <a:t>що</a:t>
            </a:r>
            <a:r>
              <a:rPr lang="ru-RU" sz="1100" b="0" dirty="0"/>
              <a:t> </a:t>
            </a:r>
            <a:r>
              <a:rPr lang="ru-RU" sz="1100" b="0" dirty="0" err="1"/>
              <a:t>провадила</a:t>
            </a:r>
            <a:r>
              <a:rPr lang="ru-RU" sz="1100" b="0" dirty="0"/>
              <a:t> на </a:t>
            </a:r>
            <a:r>
              <a:rPr lang="ru-RU" sz="1100" b="0" dirty="0" err="1"/>
              <a:t>етнічних</a:t>
            </a:r>
            <a:r>
              <a:rPr lang="ru-RU" sz="1100" b="0" dirty="0"/>
              <a:t> </a:t>
            </a:r>
            <a:r>
              <a:rPr lang="ru-RU" sz="1100" b="0" dirty="0" err="1"/>
              <a:t>українських</a:t>
            </a:r>
            <a:r>
              <a:rPr lang="ru-RU" sz="1100" b="0" dirty="0"/>
              <a:t> </a:t>
            </a:r>
            <a:r>
              <a:rPr lang="ru-RU" sz="1100" b="0" dirty="0" err="1"/>
              <a:t>теренах</a:t>
            </a:r>
            <a:r>
              <a:rPr lang="ru-RU" sz="1100" b="0" dirty="0"/>
              <a:t> </a:t>
            </a:r>
            <a:r>
              <a:rPr lang="ru-RU" sz="1100" b="0" dirty="0" err="1"/>
              <a:t>дискримінаційну</a:t>
            </a:r>
            <a:r>
              <a:rPr lang="ru-RU" sz="1100" b="0" dirty="0"/>
              <a:t> </a:t>
            </a:r>
            <a:r>
              <a:rPr lang="ru-RU" sz="1100" b="0" dirty="0" err="1"/>
              <a:t>політику</a:t>
            </a:r>
            <a:r>
              <a:rPr lang="ru-RU" sz="1100" b="0" dirty="0"/>
              <a:t> </a:t>
            </a:r>
            <a:r>
              <a:rPr lang="ru-RU" sz="1100" b="0" dirty="0" err="1"/>
              <a:t>з</a:t>
            </a:r>
            <a:r>
              <a:rPr lang="ru-RU" sz="1100" b="0" dirty="0"/>
              <a:t> </a:t>
            </a:r>
            <a:r>
              <a:rPr lang="ru-RU" sz="1100" b="0" dirty="0" err="1"/>
              <a:t>елементами</a:t>
            </a:r>
            <a:r>
              <a:rPr lang="ru-RU" sz="1100" b="0" dirty="0"/>
              <a:t> </a:t>
            </a:r>
            <a:r>
              <a:rPr lang="ru-RU" sz="1100" b="0" dirty="0" err="1"/>
              <a:t>етноциду</a:t>
            </a:r>
            <a:r>
              <a:rPr lang="ru-RU" sz="1100" b="0" dirty="0"/>
              <a:t> </a:t>
            </a:r>
            <a:r>
              <a:rPr lang="ru-RU" sz="1100" b="0" dirty="0" err="1"/>
              <a:t>і</a:t>
            </a:r>
            <a:r>
              <a:rPr lang="ru-RU" sz="1100" b="0" dirty="0"/>
              <a:t> </a:t>
            </a:r>
            <a:r>
              <a:rPr lang="ru-RU" sz="1100" b="0" dirty="0" err="1"/>
              <a:t>відповідно</a:t>
            </a:r>
            <a:r>
              <a:rPr lang="ru-RU" sz="1100" b="0" dirty="0"/>
              <a:t> </a:t>
            </a:r>
            <a:r>
              <a:rPr lang="ru-RU" sz="1100" b="0" dirty="0" err="1"/>
              <a:t>розглядалася</a:t>
            </a:r>
            <a:r>
              <a:rPr lang="ru-RU" sz="1100" b="0" dirty="0"/>
              <a:t> </a:t>
            </a:r>
            <a:r>
              <a:rPr lang="ru-RU" sz="1100" b="0" dirty="0" err="1"/>
              <a:t>українцями</a:t>
            </a:r>
            <a:r>
              <a:rPr lang="ru-RU" sz="1100" b="0" dirty="0"/>
              <a:t> як </a:t>
            </a:r>
            <a:r>
              <a:rPr lang="ru-RU" sz="1100" b="0" dirty="0" err="1"/>
              <a:t>окупаційна</a:t>
            </a:r>
            <a:r>
              <a:rPr lang="ru-RU" sz="1100" b="0" dirty="0"/>
              <a:t>. 1934 року </a:t>
            </a:r>
            <a:r>
              <a:rPr lang="ru-RU" sz="1100" b="0" dirty="0" err="1"/>
              <a:t>польська</a:t>
            </a:r>
            <a:r>
              <a:rPr lang="ru-RU" sz="1100" b="0" dirty="0"/>
              <a:t> </a:t>
            </a:r>
            <a:r>
              <a:rPr lang="ru-RU" sz="1100" b="0" dirty="0" err="1"/>
              <a:t>поліція</a:t>
            </a:r>
            <a:r>
              <a:rPr lang="ru-RU" sz="1100" b="0" dirty="0"/>
              <a:t> </a:t>
            </a:r>
            <a:r>
              <a:rPr lang="ru-RU" sz="1100" b="0" dirty="0" err="1"/>
              <a:t>заарештувала</a:t>
            </a:r>
            <a:r>
              <a:rPr lang="ru-RU" sz="1100" b="0" dirty="0"/>
              <a:t> </a:t>
            </a:r>
            <a:r>
              <a:rPr lang="ru-RU" sz="1100" b="0" dirty="0" err="1"/>
              <a:t>декількох</a:t>
            </a:r>
            <a:r>
              <a:rPr lang="ru-RU" sz="1100" b="0" dirty="0"/>
              <a:t> </a:t>
            </a:r>
            <a:r>
              <a:rPr lang="ru-RU" sz="1100" b="0" dirty="0" err="1"/>
              <a:t>провідних</a:t>
            </a:r>
            <a:r>
              <a:rPr lang="ru-RU" sz="1100" b="0" dirty="0"/>
              <a:t> </a:t>
            </a:r>
            <a:r>
              <a:rPr lang="ru-RU" sz="1100" b="0" dirty="0" err="1"/>
              <a:t>діячів</a:t>
            </a:r>
            <a:r>
              <a:rPr lang="ru-RU" sz="1100" b="0" dirty="0"/>
              <a:t> ОУН, у тому </a:t>
            </a:r>
            <a:r>
              <a:rPr lang="ru-RU" sz="1100" b="0" dirty="0" err="1"/>
              <a:t>числі</a:t>
            </a:r>
            <a:r>
              <a:rPr lang="ru-RU" sz="1100" b="0" dirty="0"/>
              <a:t> Степана </a:t>
            </a:r>
            <a:r>
              <a:rPr lang="ru-RU" sz="1100" b="0" dirty="0" err="1"/>
              <a:t>Бандеру</a:t>
            </a:r>
            <a:r>
              <a:rPr lang="ru-RU" sz="1100" b="0" dirty="0"/>
              <a:t> </a:t>
            </a:r>
            <a:r>
              <a:rPr lang="ru-RU" sz="1100" b="0" dirty="0" err="1"/>
              <a:t>і</a:t>
            </a:r>
            <a:r>
              <a:rPr lang="ru-RU" sz="1100" b="0" dirty="0"/>
              <a:t> </a:t>
            </a:r>
            <a:r>
              <a:rPr lang="ru-RU" sz="1100" b="0" dirty="0" err="1"/>
              <a:t>протримала</a:t>
            </a:r>
            <a:r>
              <a:rPr lang="ru-RU" sz="1100" b="0" dirty="0"/>
              <a:t> </a:t>
            </a:r>
            <a:r>
              <a:rPr lang="ru-RU" sz="1100" b="0" dirty="0" err="1"/>
              <a:t>їх</a:t>
            </a:r>
            <a:r>
              <a:rPr lang="ru-RU" sz="1100" b="0" dirty="0"/>
              <a:t> в </a:t>
            </a:r>
            <a:r>
              <a:rPr lang="ru-RU" sz="1100" b="0" dirty="0" err="1"/>
              <a:t>ув'язненні</a:t>
            </a:r>
            <a:r>
              <a:rPr lang="ru-RU" sz="1100" b="0" dirty="0"/>
              <a:t> до початку </a:t>
            </a:r>
            <a:r>
              <a:rPr lang="ru-RU" sz="1100" b="0" dirty="0" err="1"/>
              <a:t>Другої</a:t>
            </a:r>
            <a:r>
              <a:rPr lang="ru-RU" sz="1100" b="0" dirty="0"/>
              <a:t> </a:t>
            </a:r>
            <a:r>
              <a:rPr lang="ru-RU" sz="1100" b="0" dirty="0" err="1"/>
              <a:t>світової</a:t>
            </a:r>
            <a:r>
              <a:rPr lang="ru-RU" sz="1100" b="0" dirty="0"/>
              <a:t> </a:t>
            </a:r>
            <a:r>
              <a:rPr lang="ru-RU" sz="1100" b="0" dirty="0" err="1"/>
              <a:t>війни</a:t>
            </a:r>
            <a:r>
              <a:rPr lang="ru-RU" sz="1100" b="0" dirty="0"/>
              <a:t>. Москва, </a:t>
            </a:r>
            <a:r>
              <a:rPr lang="ru-RU" sz="1100" b="0" dirty="0" err="1"/>
              <a:t>спостерігаючи</a:t>
            </a:r>
            <a:r>
              <a:rPr lang="ru-RU" sz="1100" b="0" dirty="0"/>
              <a:t> </a:t>
            </a:r>
            <a:r>
              <a:rPr lang="ru-RU" sz="1100" b="0" dirty="0" err="1"/>
              <a:t>розвиток</a:t>
            </a:r>
            <a:r>
              <a:rPr lang="ru-RU" sz="1100" b="0" dirty="0"/>
              <a:t> </a:t>
            </a:r>
            <a:r>
              <a:rPr lang="ru-RU" sz="1100" b="0" dirty="0" err="1"/>
              <a:t>українського</a:t>
            </a:r>
            <a:r>
              <a:rPr lang="ru-RU" sz="1100" b="0" dirty="0"/>
              <a:t> </a:t>
            </a:r>
            <a:r>
              <a:rPr lang="ru-RU" sz="1100" b="0" dirty="0" err="1"/>
              <a:t>націоналістичного</a:t>
            </a:r>
            <a:r>
              <a:rPr lang="ru-RU" sz="1100" b="0" dirty="0"/>
              <a:t> </a:t>
            </a:r>
            <a:r>
              <a:rPr lang="ru-RU" sz="1100" b="0" dirty="0" err="1"/>
              <a:t>руху</a:t>
            </a:r>
            <a:r>
              <a:rPr lang="ru-RU" sz="1100" b="0" dirty="0"/>
              <a:t> на </a:t>
            </a:r>
            <a:r>
              <a:rPr lang="ru-RU" sz="1100" b="0" dirty="0" err="1"/>
              <a:t>західних</a:t>
            </a:r>
            <a:r>
              <a:rPr lang="ru-RU" sz="1100" b="0" dirty="0"/>
              <a:t> землях, </a:t>
            </a:r>
            <a:r>
              <a:rPr lang="ru-RU" sz="1100" b="0" dirty="0" err="1"/>
              <a:t>теж</a:t>
            </a:r>
            <a:r>
              <a:rPr lang="ru-RU" sz="1100" b="0" dirty="0"/>
              <a:t> не </a:t>
            </a:r>
            <a:r>
              <a:rPr lang="ru-RU" sz="1100" b="0" dirty="0" err="1"/>
              <a:t>залишається</a:t>
            </a:r>
            <a:r>
              <a:rPr lang="ru-RU" sz="1100" b="0" dirty="0"/>
              <a:t> </a:t>
            </a:r>
            <a:r>
              <a:rPr lang="ru-RU" sz="1100" b="0" dirty="0" err="1"/>
              <a:t>бездіяльною</a:t>
            </a:r>
            <a:r>
              <a:rPr lang="ru-RU" sz="1100" b="0" dirty="0"/>
              <a:t>. У 1938 р. </a:t>
            </a:r>
            <a:r>
              <a:rPr lang="ru-RU" sz="1100" b="0" dirty="0" err="1"/>
              <a:t>радянський</a:t>
            </a:r>
            <a:r>
              <a:rPr lang="ru-RU" sz="1100" b="0" dirty="0"/>
              <a:t> агент П. Судоплатов </a:t>
            </a:r>
            <a:r>
              <a:rPr lang="ru-RU" sz="1100" b="0" dirty="0" err="1"/>
              <a:t>підступно</a:t>
            </a:r>
            <a:r>
              <a:rPr lang="ru-RU" sz="1100" b="0" dirty="0"/>
              <a:t> </a:t>
            </a:r>
            <a:r>
              <a:rPr lang="ru-RU" sz="1100" b="0" dirty="0" err="1"/>
              <a:t>вбиває</a:t>
            </a:r>
            <a:r>
              <a:rPr lang="ru-RU" sz="1100" b="0" dirty="0"/>
              <a:t> в </a:t>
            </a:r>
            <a:r>
              <a:rPr lang="ru-RU" sz="1100" b="0" dirty="0" err="1"/>
              <a:t>терористичному</a:t>
            </a:r>
            <a:r>
              <a:rPr lang="ru-RU" sz="1100" b="0" dirty="0"/>
              <a:t> </a:t>
            </a:r>
            <a:r>
              <a:rPr lang="ru-RU" sz="1100" b="0" dirty="0" err="1"/>
              <a:t>акті</a:t>
            </a:r>
            <a:r>
              <a:rPr lang="ru-RU" sz="1100" b="0" dirty="0"/>
              <a:t> у </a:t>
            </a:r>
            <a:r>
              <a:rPr lang="ru-RU" sz="1100" b="0" dirty="0" err="1"/>
              <a:t>Роттердамі</a:t>
            </a:r>
            <a:r>
              <a:rPr lang="ru-RU" sz="1100" b="0" dirty="0"/>
              <a:t> </a:t>
            </a:r>
            <a:r>
              <a:rPr lang="ru-RU" sz="1100" b="0" dirty="0" err="1"/>
              <a:t>провідника</a:t>
            </a:r>
            <a:r>
              <a:rPr lang="ru-RU" sz="1100" b="0" dirty="0"/>
              <a:t> ОУН полковника Є. </a:t>
            </a:r>
            <a:r>
              <a:rPr lang="ru-RU" sz="1100" b="0" dirty="0" err="1"/>
              <a:t>Коновальця</a:t>
            </a:r>
            <a:r>
              <a:rPr lang="ru-RU" sz="1100" b="0" dirty="0"/>
              <a:t>, </a:t>
            </a:r>
            <a:r>
              <a:rPr lang="ru-RU" sz="1100" b="0" dirty="0" err="1"/>
              <a:t>що</a:t>
            </a:r>
            <a:r>
              <a:rPr lang="ru-RU" sz="1100" b="0" dirty="0"/>
              <a:t> мало </a:t>
            </a:r>
            <a:r>
              <a:rPr lang="ru-RU" sz="1100" b="0" dirty="0" err="1"/>
              <a:t>драматичні</a:t>
            </a:r>
            <a:r>
              <a:rPr lang="ru-RU" sz="1100" b="0" dirty="0"/>
              <a:t> </a:t>
            </a:r>
            <a:r>
              <a:rPr lang="ru-RU" sz="1100" b="0" dirty="0" err="1"/>
              <a:t>наслідки</a:t>
            </a:r>
            <a:r>
              <a:rPr lang="ru-RU" sz="1100" b="0" dirty="0"/>
              <a:t> для ОУН, яка </a:t>
            </a:r>
            <a:r>
              <a:rPr lang="ru-RU" sz="1100" b="0" dirty="0" err="1"/>
              <a:t>з</a:t>
            </a:r>
            <a:r>
              <a:rPr lang="ru-RU" sz="1100" b="0" dirty="0"/>
              <a:t> </a:t>
            </a:r>
            <a:r>
              <a:rPr lang="ru-RU" sz="1100" b="0" dirty="0" err="1"/>
              <a:t>цього</a:t>
            </a:r>
            <a:r>
              <a:rPr lang="ru-RU" sz="1100" b="0" dirty="0"/>
              <a:t> часу </a:t>
            </a:r>
            <a:r>
              <a:rPr lang="ru-RU" sz="1100" b="0" dirty="0" err="1"/>
              <a:t>втрачає</a:t>
            </a:r>
            <a:r>
              <a:rPr lang="ru-RU" sz="1100" b="0" dirty="0"/>
              <a:t> </a:t>
            </a:r>
            <a:r>
              <a:rPr lang="ru-RU" sz="1100" b="0" dirty="0" err="1"/>
              <a:t>єдність</a:t>
            </a:r>
            <a:r>
              <a:rPr lang="ru-RU" sz="1100" b="0" dirty="0"/>
              <a:t>.</a:t>
            </a:r>
          </a:p>
        </p:txBody>
      </p:sp>
      <p:sp>
        <p:nvSpPr>
          <p:cNvPr id="8" name="Текст 7"/>
          <p:cNvSpPr>
            <a:spLocks noGrp="1"/>
          </p:cNvSpPr>
          <p:nvPr>
            <p:ph type="body" idx="1"/>
          </p:nvPr>
        </p:nvSpPr>
        <p:spPr>
          <a:xfrm>
            <a:off x="6000760" y="5000636"/>
            <a:ext cx="2071702" cy="285752"/>
          </a:xfrm>
        </p:spPr>
        <p:txBody>
          <a:bodyPr>
            <a:normAutofit fontScale="70000" lnSpcReduction="20000"/>
          </a:bodyPr>
          <a:lstStyle/>
          <a:p>
            <a:r>
              <a:rPr lang="uk-UA" dirty="0" smtClean="0"/>
              <a:t>      Євген </a:t>
            </a:r>
            <a:r>
              <a:rPr lang="uk-UA" dirty="0" err="1" smtClean="0"/>
              <a:t>Коновалець</a:t>
            </a:r>
            <a:endParaRPr lang="ru-RU" dirty="0"/>
          </a:p>
        </p:txBody>
      </p:sp>
      <p:pic>
        <p:nvPicPr>
          <p:cNvPr id="7" name="Рисунок 6" descr="упа.jpg"/>
          <p:cNvPicPr>
            <a:picLocks noChangeAspect="1"/>
          </p:cNvPicPr>
          <p:nvPr/>
        </p:nvPicPr>
        <p:blipFill>
          <a:blip r:embed="rId3"/>
          <a:stretch>
            <a:fillRect/>
          </a:stretch>
        </p:blipFill>
        <p:spPr>
          <a:xfrm>
            <a:off x="857224" y="2928934"/>
            <a:ext cx="3929090" cy="3016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Scale>
                                      <p:cBhvr>
                                        <p:cTn id="20"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xEl>
                                              <p:pRg st="0" end="0"/>
                                            </p:txEl>
                                          </p:spTgt>
                                        </p:tgtEl>
                                        <p:attrNameLst>
                                          <p:attrName>ppt_x</p:attrName>
                                          <p:attrName>ppt_y</p:attrName>
                                        </p:attrNameLst>
                                      </p:cBhvr>
                                    </p:animMotion>
                                    <p:animEffect transition="in" filter="fade">
                                      <p:cBhvr>
                                        <p:cTn id="22" dur="1000"/>
                                        <p:tgtEl>
                                          <p:spTgt spid="8">
                                            <p:txEl>
                                              <p:pRg st="0" end="0"/>
                                            </p:txEl>
                                          </p:spTgt>
                                        </p:tgtEl>
                                      </p:cBhvr>
                                    </p:animEffect>
                                  </p:childTnLst>
                                </p:cTn>
                              </p:par>
                            </p:childTnLst>
                          </p:cTn>
                        </p:par>
                        <p:par>
                          <p:cTn id="23" fill="hold">
                            <p:stCondLst>
                              <p:cond delay="3000"/>
                            </p:stCondLst>
                            <p:childTnLst>
                              <p:par>
                                <p:cTn id="24" presetID="53"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b="0" dirty="0" err="1">
                <a:latin typeface="+mn-lt"/>
                <a:ea typeface="Dotum" pitchFamily="34" charset="-127"/>
              </a:rPr>
              <a:t>Найбільшу</a:t>
            </a:r>
            <a:r>
              <a:rPr lang="ru-RU" sz="1100" b="0" dirty="0">
                <a:latin typeface="+mn-lt"/>
                <a:ea typeface="Dotum" pitchFamily="34" charset="-127"/>
              </a:rPr>
              <a:t> роль у </a:t>
            </a:r>
            <a:r>
              <a:rPr lang="ru-RU" sz="1100" b="0" dirty="0" err="1">
                <a:latin typeface="+mn-lt"/>
                <a:ea typeface="Dotum" pitchFamily="34" charset="-127"/>
              </a:rPr>
              <a:t>конфлікті</a:t>
            </a:r>
            <a:r>
              <a:rPr lang="ru-RU" sz="1100" b="0" dirty="0">
                <a:latin typeface="+mn-lt"/>
                <a:ea typeface="Dotum" pitchFamily="34" charset="-127"/>
              </a:rPr>
              <a:t> </a:t>
            </a:r>
            <a:r>
              <a:rPr lang="ru-RU" sz="1100" b="0" dirty="0" err="1">
                <a:latin typeface="+mn-lt"/>
                <a:ea typeface="Dotum" pitchFamily="34" charset="-127"/>
              </a:rPr>
              <a:t>відіграла</a:t>
            </a:r>
            <a:r>
              <a:rPr lang="ru-RU" sz="1100" b="0" dirty="0">
                <a:latin typeface="+mn-lt"/>
                <a:ea typeface="Dotum" pitchFamily="34" charset="-127"/>
              </a:rPr>
              <a:t> проблема </a:t>
            </a:r>
            <a:r>
              <a:rPr lang="ru-RU" sz="1100" b="0" dirty="0" err="1">
                <a:latin typeface="+mn-lt"/>
                <a:ea typeface="Dotum" pitchFamily="34" charset="-127"/>
              </a:rPr>
              <a:t>української</a:t>
            </a:r>
            <a:r>
              <a:rPr lang="ru-RU" sz="1100" b="0" dirty="0">
                <a:latin typeface="+mn-lt"/>
                <a:ea typeface="Dotum" pitchFamily="34" charset="-127"/>
              </a:rPr>
              <a:t> </a:t>
            </a:r>
            <a:r>
              <a:rPr lang="ru-RU" sz="1100" b="0" dirty="0" err="1">
                <a:latin typeface="+mn-lt"/>
                <a:ea typeface="Dotum" pitchFamily="34" charset="-127"/>
              </a:rPr>
              <a:t>співпраці</a:t>
            </a:r>
            <a:r>
              <a:rPr lang="ru-RU" sz="1100" b="0" dirty="0">
                <a:latin typeface="+mn-lt"/>
                <a:ea typeface="Dotum" pitchFamily="34" charset="-127"/>
              </a:rPr>
              <a:t> </a:t>
            </a:r>
            <a:r>
              <a:rPr lang="ru-RU" sz="1100" b="0" dirty="0" err="1">
                <a:latin typeface="+mn-lt"/>
                <a:ea typeface="Dotum" pitchFamily="34" charset="-127"/>
              </a:rPr>
              <a:t>з</a:t>
            </a:r>
            <a:r>
              <a:rPr lang="ru-RU" sz="1100" b="0" dirty="0">
                <a:latin typeface="+mn-lt"/>
                <a:ea typeface="Dotum" pitchFamily="34" charset="-127"/>
              </a:rPr>
              <a:t> </a:t>
            </a:r>
            <a:r>
              <a:rPr lang="ru-RU" sz="1100" b="0" dirty="0" err="1">
                <a:latin typeface="+mn-lt"/>
                <a:ea typeface="Dotum" pitchFamily="34" charset="-127"/>
              </a:rPr>
              <a:t>німцями</a:t>
            </a:r>
            <a:r>
              <a:rPr lang="ru-RU" sz="1100" b="0" dirty="0">
                <a:latin typeface="+mn-lt"/>
                <a:ea typeface="Dotum" pitchFamily="34" charset="-127"/>
              </a:rPr>
              <a:t>, яку </a:t>
            </a:r>
            <a:r>
              <a:rPr lang="ru-RU" sz="1100" b="0" dirty="0" err="1">
                <a:latin typeface="+mn-lt"/>
                <a:ea typeface="Dotum" pitchFamily="34" charset="-127"/>
              </a:rPr>
              <a:t>по-різному</a:t>
            </a:r>
            <a:r>
              <a:rPr lang="ru-RU" sz="1100" b="0" dirty="0">
                <a:latin typeface="+mn-lt"/>
                <a:ea typeface="Dotum" pitchFamily="34" charset="-127"/>
              </a:rPr>
              <a:t> </a:t>
            </a:r>
            <a:r>
              <a:rPr lang="ru-RU" sz="1100" b="0" dirty="0" err="1">
                <a:latin typeface="+mn-lt"/>
                <a:ea typeface="Dotum" pitchFamily="34" charset="-127"/>
              </a:rPr>
              <a:t>бачили</a:t>
            </a:r>
            <a:r>
              <a:rPr lang="ru-RU" sz="1100" b="0" dirty="0">
                <a:latin typeface="+mn-lt"/>
                <a:ea typeface="Dotum" pitchFamily="34" charset="-127"/>
              </a:rPr>
              <a:t> </a:t>
            </a:r>
            <a:r>
              <a:rPr lang="ru-RU" sz="1100" b="0" dirty="0" err="1">
                <a:latin typeface="+mn-lt"/>
                <a:ea typeface="Dotum" pitchFamily="34" charset="-127"/>
              </a:rPr>
              <a:t>старші</a:t>
            </a:r>
            <a:r>
              <a:rPr lang="ru-RU" sz="1100" b="0" dirty="0">
                <a:latin typeface="+mn-lt"/>
                <a:ea typeface="Dotum" pitchFamily="34" charset="-127"/>
              </a:rPr>
              <a:t> </a:t>
            </a:r>
            <a:r>
              <a:rPr lang="ru-RU" sz="1100" b="0" dirty="0" err="1">
                <a:latin typeface="+mn-lt"/>
                <a:ea typeface="Dotum" pitchFamily="34" charset="-127"/>
              </a:rPr>
              <a:t>і</a:t>
            </a:r>
            <a:r>
              <a:rPr lang="ru-RU" sz="1100" b="0" dirty="0">
                <a:latin typeface="+mn-lt"/>
                <a:ea typeface="Dotum" pitchFamily="34" charset="-127"/>
              </a:rPr>
              <a:t> </a:t>
            </a:r>
            <a:r>
              <a:rPr lang="ru-RU" sz="1100" b="0" dirty="0" err="1">
                <a:latin typeface="+mn-lt"/>
                <a:ea typeface="Dotum" pitchFamily="34" charset="-127"/>
              </a:rPr>
              <a:t>молодші</a:t>
            </a:r>
            <a:r>
              <a:rPr lang="ru-RU" sz="1100" b="0" dirty="0">
                <a:latin typeface="+mn-lt"/>
                <a:ea typeface="Dotum" pitchFamily="34" charset="-127"/>
              </a:rPr>
              <a:t> члени ОУН. </a:t>
            </a:r>
            <a:r>
              <a:rPr lang="ru-RU" sz="1100" b="0" dirty="0" err="1">
                <a:latin typeface="+mn-lt"/>
                <a:ea typeface="Dotum" pitchFamily="34" charset="-127"/>
              </a:rPr>
              <a:t>Компромісу</a:t>
            </a:r>
            <a:r>
              <a:rPr lang="ru-RU" sz="1100" b="0" dirty="0">
                <a:latin typeface="+mn-lt"/>
                <a:ea typeface="Dotum" pitchFamily="34" charset="-127"/>
              </a:rPr>
              <a:t> не </a:t>
            </a:r>
            <a:r>
              <a:rPr lang="ru-RU" sz="1100" b="0" dirty="0" err="1">
                <a:latin typeface="+mn-lt"/>
                <a:ea typeface="Dotum" pitchFamily="34" charset="-127"/>
              </a:rPr>
              <a:t>було</a:t>
            </a:r>
            <a:r>
              <a:rPr lang="ru-RU" sz="1100" b="0" dirty="0">
                <a:latin typeface="+mn-lt"/>
                <a:ea typeface="Dotum" pitchFamily="34" charset="-127"/>
              </a:rPr>
              <a:t> </a:t>
            </a:r>
            <a:r>
              <a:rPr lang="ru-RU" sz="1100" b="0" dirty="0" err="1">
                <a:latin typeface="+mn-lt"/>
                <a:ea typeface="Dotum" pitchFamily="34" charset="-127"/>
              </a:rPr>
              <a:t>знайдено</a:t>
            </a:r>
            <a:r>
              <a:rPr lang="ru-RU" sz="1100" b="0" dirty="0">
                <a:latin typeface="+mn-lt"/>
                <a:ea typeface="Dotum" pitchFamily="34" charset="-127"/>
              </a:rPr>
              <a:t>, </a:t>
            </a:r>
            <a:r>
              <a:rPr lang="ru-RU" sz="1100" b="0" dirty="0" err="1">
                <a:latin typeface="+mn-lt"/>
                <a:ea typeface="Dotum" pitchFamily="34" charset="-127"/>
              </a:rPr>
              <a:t>і</a:t>
            </a:r>
            <a:r>
              <a:rPr lang="ru-RU" sz="1100" b="0" dirty="0">
                <a:latin typeface="+mn-lt"/>
                <a:ea typeface="Dotum" pitchFamily="34" charset="-127"/>
              </a:rPr>
              <a:t> </a:t>
            </a:r>
            <a:r>
              <a:rPr lang="ru-RU" sz="1100" b="0" dirty="0" err="1">
                <a:latin typeface="+mn-lt"/>
                <a:ea typeface="Dotum" pitchFamily="34" charset="-127"/>
              </a:rPr>
              <a:t>незабаром</a:t>
            </a:r>
            <a:r>
              <a:rPr lang="ru-RU" sz="1100" b="0" dirty="0">
                <a:latin typeface="+mn-lt"/>
                <a:ea typeface="Dotum" pitchFamily="34" charset="-127"/>
              </a:rPr>
              <a:t> </a:t>
            </a:r>
            <a:r>
              <a:rPr lang="ru-RU" sz="1100" b="0" dirty="0" err="1">
                <a:latin typeface="+mn-lt"/>
                <a:ea typeface="Dotum" pitchFamily="34" charset="-127"/>
              </a:rPr>
              <a:t>утворюється</a:t>
            </a:r>
            <a:r>
              <a:rPr lang="ru-RU" sz="1100" b="0" dirty="0">
                <a:latin typeface="+mn-lt"/>
                <a:ea typeface="Dotum" pitchFamily="34" charset="-127"/>
              </a:rPr>
              <a:t> </a:t>
            </a:r>
            <a:r>
              <a:rPr lang="ru-RU" sz="1100" b="0" dirty="0" err="1">
                <a:latin typeface="+mn-lt"/>
                <a:ea typeface="Dotum" pitchFamily="34" charset="-127"/>
              </a:rPr>
              <a:t>фактично</a:t>
            </a:r>
            <a:r>
              <a:rPr lang="ru-RU" sz="1100" b="0" dirty="0">
                <a:latin typeface="+mn-lt"/>
                <a:ea typeface="Dotum" pitchFamily="34" charset="-127"/>
              </a:rPr>
              <a:t> </a:t>
            </a:r>
            <a:r>
              <a:rPr lang="ru-RU" sz="1100" b="0" dirty="0" err="1">
                <a:latin typeface="+mn-lt"/>
                <a:ea typeface="Dotum" pitchFamily="34" charset="-127"/>
              </a:rPr>
              <a:t>дві</a:t>
            </a:r>
            <a:r>
              <a:rPr lang="ru-RU" sz="1100" b="0" dirty="0">
                <a:latin typeface="+mn-lt"/>
                <a:ea typeface="Dotum" pitchFamily="34" charset="-127"/>
              </a:rPr>
              <a:t> </a:t>
            </a:r>
            <a:r>
              <a:rPr lang="ru-RU" sz="1100" b="0" dirty="0" err="1">
                <a:latin typeface="+mn-lt"/>
                <a:ea typeface="Dotum" pitchFamily="34" charset="-127"/>
              </a:rPr>
              <a:t>різних</a:t>
            </a:r>
            <a:r>
              <a:rPr lang="ru-RU" sz="1100" b="0" dirty="0">
                <a:latin typeface="+mn-lt"/>
                <a:ea typeface="Dotum" pitchFamily="34" charset="-127"/>
              </a:rPr>
              <a:t> ОУН: ОУН(м) - "</a:t>
            </a:r>
            <a:r>
              <a:rPr lang="ru-RU" sz="1100" b="0" dirty="0" err="1">
                <a:latin typeface="+mn-lt"/>
                <a:ea typeface="Dotum" pitchFamily="34" charset="-127"/>
              </a:rPr>
              <a:t>мельниківці</a:t>
            </a:r>
            <a:r>
              <a:rPr lang="ru-RU" sz="1100" b="0" dirty="0">
                <a:latin typeface="+mn-lt"/>
                <a:ea typeface="Dotum" pitchFamily="34" charset="-127"/>
              </a:rPr>
              <a:t>" на </a:t>
            </a:r>
            <a:r>
              <a:rPr lang="ru-RU" sz="1100" b="0" dirty="0" err="1">
                <a:latin typeface="+mn-lt"/>
                <a:ea typeface="Dotum" pitchFamily="34" charset="-127"/>
              </a:rPr>
              <a:t>чолі</a:t>
            </a:r>
            <a:r>
              <a:rPr lang="ru-RU" sz="1100" b="0" dirty="0">
                <a:latin typeface="+mn-lt"/>
                <a:ea typeface="Dotum" pitchFamily="34" charset="-127"/>
              </a:rPr>
              <a:t> </a:t>
            </a:r>
            <a:r>
              <a:rPr lang="ru-RU" sz="1100" b="0" dirty="0" err="1">
                <a:latin typeface="+mn-lt"/>
                <a:ea typeface="Dotum" pitchFamily="34" charset="-127"/>
              </a:rPr>
              <a:t>з</a:t>
            </a:r>
            <a:r>
              <a:rPr lang="ru-RU" sz="1100" b="0" dirty="0">
                <a:latin typeface="+mn-lt"/>
                <a:ea typeface="Dotum" pitchFamily="34" charset="-127"/>
              </a:rPr>
              <a:t> </a:t>
            </a:r>
            <a:r>
              <a:rPr lang="ru-RU" sz="1100" b="0" dirty="0" err="1">
                <a:latin typeface="+mn-lt"/>
                <a:ea typeface="Dotum" pitchFamily="34" charset="-127"/>
              </a:rPr>
              <a:t>Андрієм</a:t>
            </a:r>
            <a:r>
              <a:rPr lang="ru-RU" sz="1100" b="0" dirty="0">
                <a:latin typeface="+mn-lt"/>
                <a:ea typeface="Dotum" pitchFamily="34" charset="-127"/>
              </a:rPr>
              <a:t> Мельником, </a:t>
            </a:r>
            <a:r>
              <a:rPr lang="ru-RU" sz="1100" b="0" dirty="0" err="1">
                <a:latin typeface="+mn-lt"/>
                <a:ea typeface="Dotum" pitchFamily="34" charset="-127"/>
              </a:rPr>
              <a:t>затвердженим</a:t>
            </a:r>
            <a:r>
              <a:rPr lang="ru-RU" sz="1100" b="0" dirty="0">
                <a:latin typeface="+mn-lt"/>
                <a:ea typeface="Dotum" pitchFamily="34" charset="-127"/>
              </a:rPr>
              <a:t> на другому </a:t>
            </a:r>
            <a:r>
              <a:rPr lang="ru-RU" sz="1100" b="0" dirty="0" err="1">
                <a:latin typeface="+mn-lt"/>
                <a:ea typeface="Dotum" pitchFamily="34" charset="-127"/>
              </a:rPr>
              <a:t>конгресі</a:t>
            </a:r>
            <a:r>
              <a:rPr lang="ru-RU" sz="1100" b="0" dirty="0">
                <a:latin typeface="+mn-lt"/>
                <a:ea typeface="Dotum" pitchFamily="34" charset="-127"/>
              </a:rPr>
              <a:t> у </a:t>
            </a:r>
            <a:r>
              <a:rPr lang="ru-RU" sz="1100" b="0" dirty="0" err="1">
                <a:latin typeface="+mn-lt"/>
                <a:ea typeface="Dotum" pitchFamily="34" charset="-127"/>
              </a:rPr>
              <a:t>Римі</a:t>
            </a:r>
            <a:r>
              <a:rPr lang="ru-RU" sz="1100" b="0" dirty="0">
                <a:latin typeface="+mn-lt"/>
                <a:ea typeface="Dotum" pitchFamily="34" charset="-127"/>
              </a:rPr>
              <a:t> 1939 р., </a:t>
            </a:r>
            <a:r>
              <a:rPr lang="ru-RU" sz="1100" b="0" dirty="0" err="1">
                <a:latin typeface="+mn-lt"/>
                <a:ea typeface="Dotum" pitchFamily="34" charset="-127"/>
              </a:rPr>
              <a:t>і</a:t>
            </a:r>
            <a:r>
              <a:rPr lang="ru-RU" sz="1100" b="0" dirty="0">
                <a:latin typeface="+mn-lt"/>
                <a:ea typeface="Dotum" pitchFamily="34" charset="-127"/>
              </a:rPr>
              <a:t> ОУН(б) - "</a:t>
            </a:r>
            <a:r>
              <a:rPr lang="ru-RU" sz="1100" b="0" dirty="0" err="1">
                <a:latin typeface="+mn-lt"/>
                <a:ea typeface="Dotum" pitchFamily="34" charset="-127"/>
              </a:rPr>
              <a:t>бандерівці</a:t>
            </a:r>
            <a:r>
              <a:rPr lang="ru-RU" sz="1100" b="0" dirty="0">
                <a:latin typeface="+mn-lt"/>
                <a:ea typeface="Dotum" pitchFamily="34" charset="-127"/>
              </a:rPr>
              <a:t>" </a:t>
            </a:r>
            <a:r>
              <a:rPr lang="ru-RU" sz="1100" b="0" dirty="0" err="1">
                <a:latin typeface="+mn-lt"/>
                <a:ea typeface="Dotum" pitchFamily="34" charset="-127"/>
              </a:rPr>
              <a:t>з</a:t>
            </a:r>
            <a:r>
              <a:rPr lang="ru-RU" sz="1100" b="0" dirty="0">
                <a:latin typeface="+mn-lt"/>
                <a:ea typeface="Dotum" pitchFamily="34" charset="-127"/>
              </a:rPr>
              <a:t> Степаном </a:t>
            </a:r>
            <a:r>
              <a:rPr lang="ru-RU" sz="1100" b="0" dirty="0" err="1">
                <a:latin typeface="+mn-lt"/>
                <a:ea typeface="Dotum" pitchFamily="34" charset="-127"/>
              </a:rPr>
              <a:t>Бандерою</a:t>
            </a:r>
            <a:r>
              <a:rPr lang="ru-RU" sz="1100" b="0" dirty="0">
                <a:latin typeface="+mn-lt"/>
                <a:ea typeface="Dotum" pitchFamily="34" charset="-127"/>
              </a:rPr>
              <a:t> на </a:t>
            </a:r>
            <a:r>
              <a:rPr lang="ru-RU" sz="1100" b="0" dirty="0" err="1">
                <a:latin typeface="+mn-lt"/>
                <a:ea typeface="Dotum" pitchFamily="34" charset="-127"/>
              </a:rPr>
              <a:t>чолі</a:t>
            </a:r>
            <a:r>
              <a:rPr lang="ru-RU" sz="1100" b="0" dirty="0">
                <a:latin typeface="+mn-lt"/>
                <a:ea typeface="Dotum" pitchFamily="34" charset="-127"/>
              </a:rPr>
              <a:t> проводу (</a:t>
            </a:r>
            <a:r>
              <a:rPr lang="ru-RU" sz="1100" b="0" dirty="0" err="1">
                <a:latin typeface="+mn-lt"/>
                <a:ea typeface="Dotum" pitchFamily="34" charset="-127"/>
              </a:rPr>
              <a:t>революційного</a:t>
            </a:r>
            <a:r>
              <a:rPr lang="ru-RU" sz="1100" b="0" dirty="0">
                <a:latin typeface="+mn-lt"/>
                <a:ea typeface="Dotum" pitchFamily="34" charset="-127"/>
              </a:rPr>
              <a:t>), </a:t>
            </a:r>
            <a:r>
              <a:rPr lang="ru-RU" sz="1100" b="0" dirty="0" err="1">
                <a:latin typeface="+mn-lt"/>
                <a:ea typeface="Dotum" pitchFamily="34" charset="-127"/>
              </a:rPr>
              <a:t>затвердженим</a:t>
            </a:r>
            <a:r>
              <a:rPr lang="ru-RU" sz="1100" b="0" dirty="0">
                <a:latin typeface="+mn-lt"/>
                <a:ea typeface="Dotum" pitchFamily="34" charset="-127"/>
              </a:rPr>
              <a:t> на другому (</a:t>
            </a:r>
            <a:r>
              <a:rPr lang="ru-RU" sz="1100" b="0" dirty="0" err="1">
                <a:latin typeface="+mn-lt"/>
                <a:ea typeface="Dotum" pitchFamily="34" charset="-127"/>
              </a:rPr>
              <a:t>надзвичайному</a:t>
            </a:r>
            <a:r>
              <a:rPr lang="ru-RU" sz="1100" b="0" dirty="0">
                <a:latin typeface="+mn-lt"/>
                <a:ea typeface="Dotum" pitchFamily="34" charset="-127"/>
              </a:rPr>
              <a:t>) </a:t>
            </a:r>
            <a:r>
              <a:rPr lang="ru-RU" sz="1100" b="0" dirty="0" err="1">
                <a:latin typeface="+mn-lt"/>
                <a:ea typeface="Dotum" pitchFamily="34" charset="-127"/>
              </a:rPr>
              <a:t>конгресі</a:t>
            </a:r>
            <a:r>
              <a:rPr lang="ru-RU" sz="1100" b="0" dirty="0">
                <a:latin typeface="+mn-lt"/>
                <a:ea typeface="Dotum" pitchFamily="34" charset="-127"/>
              </a:rPr>
              <a:t> у </a:t>
            </a:r>
            <a:r>
              <a:rPr lang="ru-RU" sz="1100" b="0" dirty="0" err="1">
                <a:latin typeface="+mn-lt"/>
                <a:ea typeface="Dotum" pitchFamily="34" charset="-127"/>
              </a:rPr>
              <a:t>Кракові</a:t>
            </a:r>
            <a:r>
              <a:rPr lang="ru-RU" sz="1100" b="0" dirty="0">
                <a:latin typeface="+mn-lt"/>
                <a:ea typeface="Dotum" pitchFamily="34" charset="-127"/>
              </a:rPr>
              <a:t> </a:t>
            </a:r>
            <a:r>
              <a:rPr lang="ru-RU" sz="1100" b="0" dirty="0" err="1">
                <a:latin typeface="+mn-lt"/>
                <a:ea typeface="Dotum" pitchFamily="34" charset="-127"/>
              </a:rPr>
              <a:t>у</a:t>
            </a:r>
            <a:r>
              <a:rPr lang="ru-RU" sz="1100" b="0" dirty="0">
                <a:latin typeface="+mn-lt"/>
                <a:ea typeface="Dotum" pitchFamily="34" charset="-127"/>
              </a:rPr>
              <a:t> </a:t>
            </a:r>
            <a:r>
              <a:rPr lang="ru-RU" sz="1100" b="0" dirty="0" err="1">
                <a:latin typeface="+mn-lt"/>
                <a:ea typeface="Dotum" pitchFamily="34" charset="-127"/>
              </a:rPr>
              <a:t>квітні</a:t>
            </a:r>
            <a:r>
              <a:rPr lang="ru-RU" sz="1100" b="0" dirty="0">
                <a:latin typeface="+mn-lt"/>
                <a:ea typeface="Dotum" pitchFamily="34" charset="-127"/>
              </a:rPr>
              <a:t> 1941 р. </a:t>
            </a:r>
            <a:r>
              <a:rPr lang="ru-RU" sz="1100" b="0" dirty="0" err="1">
                <a:latin typeface="+mn-lt"/>
                <a:ea typeface="Dotum" pitchFamily="34" charset="-127"/>
              </a:rPr>
              <a:t>Остання</a:t>
            </a:r>
            <a:r>
              <a:rPr lang="ru-RU" sz="1100" b="0" dirty="0">
                <a:latin typeface="+mn-lt"/>
                <a:ea typeface="Dotum" pitchFamily="34" charset="-127"/>
              </a:rPr>
              <a:t> </a:t>
            </a:r>
            <a:r>
              <a:rPr lang="ru-RU" sz="1100" b="0" dirty="0" err="1">
                <a:latin typeface="+mn-lt"/>
                <a:ea typeface="Dotum" pitchFamily="34" charset="-127"/>
              </a:rPr>
              <a:t>називає</a:t>
            </a:r>
            <a:r>
              <a:rPr lang="ru-RU" sz="1100" b="0" dirty="0">
                <a:latin typeface="+mn-lt"/>
                <a:ea typeface="Dotum" pitchFamily="34" charset="-127"/>
              </a:rPr>
              <a:t> себе ОУН (</a:t>
            </a:r>
            <a:r>
              <a:rPr lang="ru-RU" sz="1100" b="0" dirty="0" err="1">
                <a:latin typeface="+mn-lt"/>
                <a:ea typeface="Dotum" pitchFamily="34" charset="-127"/>
              </a:rPr>
              <a:t>р</a:t>
            </a:r>
            <a:r>
              <a:rPr lang="ru-RU" sz="1100" b="0" dirty="0">
                <a:latin typeface="+mn-lt"/>
                <a:ea typeface="Dotum" pitchFamily="34" charset="-127"/>
              </a:rPr>
              <a:t> - </a:t>
            </a:r>
            <a:r>
              <a:rPr lang="ru-RU" sz="1100" b="0" dirty="0" err="1">
                <a:latin typeface="+mn-lt"/>
                <a:ea typeface="Dotum" pitchFamily="34" charset="-127"/>
              </a:rPr>
              <a:t>революційна</a:t>
            </a:r>
            <a:r>
              <a:rPr lang="ru-RU" sz="1100" b="0" dirty="0">
                <a:latin typeface="+mn-lt"/>
                <a:ea typeface="Dotum" pitchFamily="34" charset="-127"/>
              </a:rPr>
              <a:t>), а </a:t>
            </a:r>
            <a:r>
              <a:rPr lang="ru-RU" sz="1100" b="0" dirty="0" err="1">
                <a:latin typeface="+mn-lt"/>
                <a:ea typeface="Dotum" pitchFamily="34" charset="-127"/>
              </a:rPr>
              <a:t>пізніше</a:t>
            </a:r>
            <a:r>
              <a:rPr lang="ru-RU" sz="1100" b="0" dirty="0">
                <a:latin typeface="+mn-lt"/>
                <a:ea typeface="Dotum" pitchFamily="34" charset="-127"/>
              </a:rPr>
              <a:t> - ОУН-СД (</a:t>
            </a:r>
            <a:r>
              <a:rPr lang="ru-RU" sz="1100" b="0" dirty="0" err="1">
                <a:latin typeface="+mn-lt"/>
                <a:ea typeface="Dotum" pitchFamily="34" charset="-127"/>
              </a:rPr>
              <a:t>самостійників-державників</a:t>
            </a:r>
            <a:r>
              <a:rPr lang="ru-RU" sz="1100" b="0" dirty="0">
                <a:latin typeface="+mn-lt"/>
                <a:ea typeface="Dotum" pitchFamily="34" charset="-127"/>
              </a:rPr>
              <a:t>). </a:t>
            </a:r>
            <a:r>
              <a:rPr lang="ru-RU" sz="1100" b="0" dirty="0" err="1">
                <a:latin typeface="+mn-lt"/>
                <a:ea typeface="Dotum" pitchFamily="34" charset="-127"/>
              </a:rPr>
              <a:t>Конфлікт</a:t>
            </a:r>
            <a:r>
              <a:rPr lang="ru-RU" sz="1100" b="0" dirty="0">
                <a:latin typeface="+mn-lt"/>
                <a:ea typeface="Dotum" pitchFamily="34" charset="-127"/>
              </a:rPr>
              <a:t> пережив </a:t>
            </a:r>
            <a:r>
              <a:rPr lang="ru-RU" sz="1100" b="0" dirty="0" err="1">
                <a:latin typeface="+mn-lt"/>
                <a:ea typeface="Dotum" pitchFamily="34" charset="-127"/>
              </a:rPr>
              <a:t>війну</a:t>
            </a:r>
            <a:r>
              <a:rPr lang="ru-RU" sz="1100" b="0" dirty="0">
                <a:latin typeface="+mn-lt"/>
                <a:ea typeface="Dotum" pitchFamily="34" charset="-127"/>
              </a:rPr>
              <a:t> </a:t>
            </a:r>
            <a:r>
              <a:rPr lang="ru-RU" sz="1100" b="0" dirty="0" err="1">
                <a:latin typeface="+mn-lt"/>
                <a:ea typeface="Dotum" pitchFamily="34" charset="-127"/>
              </a:rPr>
              <a:t>і</a:t>
            </a:r>
            <a:r>
              <a:rPr lang="ru-RU" sz="1100" b="0" dirty="0">
                <a:latin typeface="+mn-lt"/>
                <a:ea typeface="Dotum" pitchFamily="34" charset="-127"/>
              </a:rPr>
              <a:t> </a:t>
            </a:r>
            <a:r>
              <a:rPr lang="ru-RU" sz="1100" b="0" dirty="0" err="1">
                <a:latin typeface="+mn-lt"/>
                <a:ea typeface="Dotum" pitchFamily="34" charset="-127"/>
              </a:rPr>
              <a:t>триває</a:t>
            </a:r>
            <a:r>
              <a:rPr lang="ru-RU" sz="1100" b="0" dirty="0">
                <a:latin typeface="+mn-lt"/>
                <a:ea typeface="Dotum" pitchFamily="34" charset="-127"/>
              </a:rPr>
              <a:t> до </a:t>
            </a:r>
            <a:r>
              <a:rPr lang="ru-RU" sz="1100" b="0" dirty="0" err="1">
                <a:latin typeface="+mn-lt"/>
                <a:ea typeface="Dotum" pitchFamily="34" charset="-127"/>
              </a:rPr>
              <a:t>цього</a:t>
            </a:r>
            <a:r>
              <a:rPr lang="ru-RU" sz="1100" b="0" dirty="0">
                <a:latin typeface="+mn-lt"/>
                <a:ea typeface="Dotum" pitchFamily="34" charset="-127"/>
              </a:rPr>
              <a:t> часу.</a:t>
            </a:r>
            <a:r>
              <a:rPr lang="ru-RU" sz="1100" dirty="0" smtClean="0">
                <a:latin typeface="+mn-lt"/>
                <a:ea typeface="Dotum" pitchFamily="34" charset="-127"/>
              </a:rPr>
              <a:t/>
            </a:r>
            <a:br>
              <a:rPr lang="ru-RU" sz="1100" dirty="0" smtClean="0">
                <a:latin typeface="+mn-lt"/>
                <a:ea typeface="Dotum" pitchFamily="34" charset="-127"/>
              </a:rPr>
            </a:br>
            <a:endParaRPr lang="ru-RU" sz="1100" dirty="0">
              <a:latin typeface="+mn-lt"/>
              <a:ea typeface="Dotum" pitchFamily="34" charset="-127"/>
            </a:endParaRPr>
          </a:p>
        </p:txBody>
      </p:sp>
      <p:sp>
        <p:nvSpPr>
          <p:cNvPr id="9" name="Содержимое 8"/>
          <p:cNvSpPr>
            <a:spLocks noGrp="1"/>
          </p:cNvSpPr>
          <p:nvPr>
            <p:ph sz="half" idx="2"/>
          </p:nvPr>
        </p:nvSpPr>
        <p:spPr>
          <a:xfrm>
            <a:off x="1071538" y="5715016"/>
            <a:ext cx="2400288" cy="482585"/>
          </a:xfrm>
        </p:spPr>
        <p:txBody>
          <a:bodyPr>
            <a:normAutofit/>
          </a:bodyPr>
          <a:lstStyle/>
          <a:p>
            <a:pPr>
              <a:buNone/>
            </a:pPr>
            <a:r>
              <a:rPr lang="uk-UA" sz="1300" dirty="0" smtClean="0"/>
              <a:t>               Андрій Мельник</a:t>
            </a:r>
            <a:endParaRPr lang="ru-RU" sz="1300" dirty="0"/>
          </a:p>
        </p:txBody>
      </p:sp>
      <p:sp>
        <p:nvSpPr>
          <p:cNvPr id="10" name="Текст 9"/>
          <p:cNvSpPr>
            <a:spLocks noGrp="1"/>
          </p:cNvSpPr>
          <p:nvPr>
            <p:ph type="body" sz="quarter" idx="3"/>
          </p:nvPr>
        </p:nvSpPr>
        <p:spPr>
          <a:xfrm>
            <a:off x="5643570" y="5715016"/>
            <a:ext cx="2755891" cy="285752"/>
          </a:xfrm>
        </p:spPr>
        <p:txBody>
          <a:bodyPr>
            <a:normAutofit lnSpcReduction="10000"/>
          </a:bodyPr>
          <a:lstStyle/>
          <a:p>
            <a:pPr algn="ctr"/>
            <a:r>
              <a:rPr lang="uk-UA" sz="1300" b="0" dirty="0" smtClean="0"/>
              <a:t>Степан Бандера</a:t>
            </a:r>
            <a:endParaRPr lang="ru-RU" sz="1300" b="0" dirty="0"/>
          </a:p>
        </p:txBody>
      </p:sp>
      <p:pic>
        <p:nvPicPr>
          <p:cNvPr id="4" name="Рисунок 3" descr="SBandera-colour.jpg"/>
          <p:cNvPicPr>
            <a:picLocks noChangeAspect="1"/>
          </p:cNvPicPr>
          <p:nvPr/>
        </p:nvPicPr>
        <p:blipFill>
          <a:blip r:embed="rId2"/>
          <a:stretch>
            <a:fillRect/>
          </a:stretch>
        </p:blipFill>
        <p:spPr>
          <a:xfrm>
            <a:off x="5429256" y="1785926"/>
            <a:ext cx="2857520" cy="3929090"/>
          </a:xfrm>
          <a:prstGeom prst="rect">
            <a:avLst/>
          </a:prstGeom>
        </p:spPr>
      </p:pic>
      <p:pic>
        <p:nvPicPr>
          <p:cNvPr id="5" name="Рисунок 4" descr="Мельник_А.JPG"/>
          <p:cNvPicPr>
            <a:picLocks noChangeAspect="1"/>
          </p:cNvPicPr>
          <p:nvPr/>
        </p:nvPicPr>
        <p:blipFill>
          <a:blip r:embed="rId3"/>
          <a:stretch>
            <a:fillRect/>
          </a:stretch>
        </p:blipFill>
        <p:spPr>
          <a:xfrm>
            <a:off x="928662" y="1714488"/>
            <a:ext cx="2643205" cy="4000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6"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7158" y="285728"/>
            <a:ext cx="3614734" cy="5572164"/>
          </a:xfrm>
        </p:spPr>
        <p:txBody>
          <a:bodyPr>
            <a:noAutofit/>
          </a:bodyPr>
          <a:lstStyle/>
          <a:p>
            <a:r>
              <a:rPr lang="ru-RU" sz="1400" dirty="0"/>
              <a:t>На той момент очевидною </a:t>
            </a:r>
            <a:r>
              <a:rPr lang="ru-RU" sz="1400" dirty="0" err="1"/>
              <a:t>неминучість</a:t>
            </a:r>
            <a:r>
              <a:rPr lang="ru-RU" sz="1400" dirty="0"/>
              <a:t> </a:t>
            </a:r>
            <a:r>
              <a:rPr lang="ru-RU" sz="1400" dirty="0" err="1"/>
              <a:t>війни</a:t>
            </a:r>
            <a:r>
              <a:rPr lang="ru-RU" sz="1400" dirty="0"/>
              <a:t> на </a:t>
            </a:r>
            <a:r>
              <a:rPr lang="ru-RU" sz="1400" dirty="0" err="1"/>
              <a:t>Сході</a:t>
            </a:r>
            <a:r>
              <a:rPr lang="ru-RU" sz="1400" dirty="0"/>
              <a:t>, </a:t>
            </a:r>
            <a:r>
              <a:rPr lang="ru-RU" sz="1400" dirty="0" err="1"/>
              <a:t>оскільки</a:t>
            </a:r>
            <a:r>
              <a:rPr lang="ru-RU" sz="1400" dirty="0"/>
              <a:t> </a:t>
            </a:r>
            <a:r>
              <a:rPr lang="ru-RU" sz="1400" dirty="0" err="1"/>
              <a:t>протиприродний</a:t>
            </a:r>
            <a:r>
              <a:rPr lang="ru-RU" sz="1400" dirty="0"/>
              <a:t> союз </a:t>
            </a:r>
            <a:r>
              <a:rPr lang="ru-RU" sz="1400" dirty="0" err="1"/>
              <a:t>Гітлера</a:t>
            </a:r>
            <a:r>
              <a:rPr lang="ru-RU" sz="1400" dirty="0"/>
              <a:t> </a:t>
            </a:r>
            <a:r>
              <a:rPr lang="ru-RU" sz="1400" dirty="0" err="1"/>
              <a:t>й</a:t>
            </a:r>
            <a:r>
              <a:rPr lang="ru-RU" sz="1400" dirty="0"/>
              <a:t> </a:t>
            </a:r>
            <a:r>
              <a:rPr lang="ru-RU" sz="1400" dirty="0" err="1"/>
              <a:t>Сталіна</a:t>
            </a:r>
            <a:r>
              <a:rPr lang="ru-RU" sz="1400" dirty="0"/>
              <a:t> не </a:t>
            </a:r>
            <a:r>
              <a:rPr lang="ru-RU" sz="1400" dirty="0" err="1"/>
              <a:t>міг</a:t>
            </a:r>
            <a:r>
              <a:rPr lang="ru-RU" sz="1400" dirty="0"/>
              <a:t> </a:t>
            </a:r>
            <a:r>
              <a:rPr lang="ru-RU" sz="1400" dirty="0" err="1"/>
              <a:t>тривати</a:t>
            </a:r>
            <a:r>
              <a:rPr lang="ru-RU" sz="1400" dirty="0"/>
              <a:t> </a:t>
            </a:r>
            <a:r>
              <a:rPr lang="ru-RU" sz="1400" dirty="0" err="1"/>
              <a:t>довго</a:t>
            </a:r>
            <a:r>
              <a:rPr lang="ru-RU" sz="1400" dirty="0"/>
              <a:t>. </a:t>
            </a:r>
            <a:r>
              <a:rPr lang="ru-RU" sz="1400" dirty="0" err="1"/>
              <a:t>ОУНівські</a:t>
            </a:r>
            <a:r>
              <a:rPr lang="ru-RU" sz="1400" dirty="0"/>
              <a:t> </a:t>
            </a:r>
            <a:r>
              <a:rPr lang="ru-RU" sz="1400" dirty="0" err="1"/>
              <a:t>діячі</a:t>
            </a:r>
            <a:r>
              <a:rPr lang="ru-RU" sz="1400" dirty="0"/>
              <a:t> </a:t>
            </a:r>
            <a:r>
              <a:rPr lang="ru-RU" sz="1400" dirty="0" err="1"/>
              <a:t>логічно</a:t>
            </a:r>
            <a:r>
              <a:rPr lang="ru-RU" sz="1400" dirty="0"/>
              <a:t> </a:t>
            </a:r>
            <a:r>
              <a:rPr lang="ru-RU" sz="1400" dirty="0" err="1"/>
              <a:t>розцінюють</a:t>
            </a:r>
            <a:r>
              <a:rPr lang="ru-RU" sz="1400" dirty="0"/>
              <a:t> </a:t>
            </a:r>
            <a:r>
              <a:rPr lang="ru-RU" sz="1400" dirty="0" err="1"/>
              <a:t>цю</a:t>
            </a:r>
            <a:r>
              <a:rPr lang="ru-RU" sz="1400" dirty="0"/>
              <a:t> </a:t>
            </a:r>
            <a:r>
              <a:rPr lang="ru-RU" sz="1400" dirty="0" err="1"/>
              <a:t>майбутню</a:t>
            </a:r>
            <a:r>
              <a:rPr lang="ru-RU" sz="1400" dirty="0"/>
              <a:t> </a:t>
            </a:r>
            <a:r>
              <a:rPr lang="ru-RU" sz="1400" dirty="0" err="1"/>
              <a:t>війну</a:t>
            </a:r>
            <a:r>
              <a:rPr lang="ru-RU" sz="1400" dirty="0"/>
              <a:t> як </a:t>
            </a:r>
            <a:r>
              <a:rPr lang="ru-RU" sz="1400" dirty="0" err="1"/>
              <a:t>єдиний</a:t>
            </a:r>
            <a:r>
              <a:rPr lang="ru-RU" sz="1400" dirty="0"/>
              <a:t> шанс для </a:t>
            </a:r>
            <a:r>
              <a:rPr lang="ru-RU" sz="1400" dirty="0" err="1"/>
              <a:t>України</a:t>
            </a:r>
            <a:r>
              <a:rPr lang="ru-RU" sz="1400" dirty="0"/>
              <a:t> </a:t>
            </a:r>
            <a:r>
              <a:rPr lang="ru-RU" sz="1400" dirty="0" err="1"/>
              <a:t>повернути</a:t>
            </a:r>
            <a:r>
              <a:rPr lang="ru-RU" sz="1400" dirty="0"/>
              <a:t> </a:t>
            </a:r>
            <a:r>
              <a:rPr lang="ru-RU" sz="1400" dirty="0" err="1"/>
              <a:t>собі</a:t>
            </a:r>
            <a:r>
              <a:rPr lang="ru-RU" sz="1400" dirty="0"/>
              <a:t> </a:t>
            </a:r>
            <a:r>
              <a:rPr lang="ru-RU" sz="1400" dirty="0" err="1"/>
              <a:t>державність,і</a:t>
            </a:r>
            <a:r>
              <a:rPr lang="ru-RU" sz="1400" dirty="0"/>
              <a:t> у </a:t>
            </a:r>
            <a:r>
              <a:rPr lang="ru-RU" sz="1400" dirty="0" err="1"/>
              <a:t>Німеччині</a:t>
            </a:r>
            <a:r>
              <a:rPr lang="ru-RU" sz="1400" dirty="0"/>
              <a:t> </a:t>
            </a:r>
            <a:r>
              <a:rPr lang="ru-RU" sz="1400" dirty="0" err="1"/>
              <a:t>вбачають</a:t>
            </a:r>
            <a:r>
              <a:rPr lang="ru-RU" sz="1400" dirty="0"/>
              <a:t> </a:t>
            </a:r>
            <a:r>
              <a:rPr lang="ru-RU" sz="1400" dirty="0" err="1"/>
              <a:t>природнього</a:t>
            </a:r>
            <a:r>
              <a:rPr lang="ru-RU" sz="1400" dirty="0"/>
              <a:t> </a:t>
            </a:r>
            <a:r>
              <a:rPr lang="ru-RU" sz="1400" dirty="0" err="1"/>
              <a:t>і</a:t>
            </a:r>
            <a:r>
              <a:rPr lang="ru-RU" sz="1400" dirty="0"/>
              <a:t> </a:t>
            </a:r>
            <a:r>
              <a:rPr lang="ru-RU" sz="1400" dirty="0" err="1"/>
              <a:t>навіть</a:t>
            </a:r>
            <a:r>
              <a:rPr lang="ru-RU" sz="1400" dirty="0"/>
              <a:t> </a:t>
            </a:r>
            <a:r>
              <a:rPr lang="ru-RU" sz="1400" dirty="0" err="1"/>
              <a:t>неминучого</a:t>
            </a:r>
            <a:r>
              <a:rPr lang="ru-RU" sz="1400" dirty="0"/>
              <a:t> союзника </a:t>
            </a:r>
            <a:r>
              <a:rPr lang="ru-RU" sz="1400" dirty="0" err="1"/>
              <a:t>проти</a:t>
            </a:r>
            <a:r>
              <a:rPr lang="ru-RU" sz="1400" dirty="0"/>
              <a:t> </a:t>
            </a:r>
            <a:r>
              <a:rPr lang="ru-RU" sz="1400" dirty="0" err="1"/>
              <a:t>створеного</a:t>
            </a:r>
            <a:r>
              <a:rPr lang="ru-RU" sz="1400" dirty="0"/>
              <a:t> несправедливого </a:t>
            </a:r>
            <a:r>
              <a:rPr lang="ru-RU" sz="1400" dirty="0" err="1"/>
              <a:t>політичного</a:t>
            </a:r>
            <a:r>
              <a:rPr lang="ru-RU" sz="1400" dirty="0"/>
              <a:t> ладу, за </a:t>
            </a:r>
            <a:r>
              <a:rPr lang="ru-RU" sz="1400" dirty="0" err="1"/>
              <a:t>якого</a:t>
            </a:r>
            <a:r>
              <a:rPr lang="ru-RU" sz="1400" dirty="0"/>
              <a:t> не </a:t>
            </a:r>
            <a:r>
              <a:rPr lang="ru-RU" sz="1400" dirty="0" err="1"/>
              <a:t>знайшлося</a:t>
            </a:r>
            <a:r>
              <a:rPr lang="ru-RU" sz="1400" dirty="0"/>
              <a:t> </a:t>
            </a:r>
            <a:r>
              <a:rPr lang="ru-RU" sz="1400" dirty="0" err="1"/>
              <a:t>місця</a:t>
            </a:r>
            <a:r>
              <a:rPr lang="ru-RU" sz="1400" dirty="0"/>
              <a:t> для </a:t>
            </a:r>
            <a:r>
              <a:rPr lang="ru-RU" sz="1400" dirty="0" err="1"/>
              <a:t>держави</a:t>
            </a:r>
            <a:r>
              <a:rPr lang="ru-RU" sz="1400" dirty="0"/>
              <a:t> </a:t>
            </a:r>
            <a:r>
              <a:rPr lang="ru-RU" sz="1400" dirty="0" err="1"/>
              <a:t>багатомільйонного</a:t>
            </a:r>
            <a:r>
              <a:rPr lang="ru-RU" sz="1400" dirty="0"/>
              <a:t> </a:t>
            </a:r>
            <a:r>
              <a:rPr lang="ru-RU" sz="1400" dirty="0" err="1"/>
              <a:t>українського</a:t>
            </a:r>
            <a:r>
              <a:rPr lang="ru-RU" sz="1400" dirty="0"/>
              <a:t> народу. </a:t>
            </a:r>
            <a:r>
              <a:rPr lang="ru-RU" sz="1400" dirty="0" smtClean="0"/>
              <a:t/>
            </a:r>
            <a:br>
              <a:rPr lang="ru-RU" sz="1400" dirty="0" smtClean="0"/>
            </a:br>
            <a:r>
              <a:rPr lang="ru-RU" sz="1400" dirty="0" err="1"/>
              <a:t>Досить</a:t>
            </a:r>
            <a:r>
              <a:rPr lang="ru-RU" sz="1400" dirty="0"/>
              <a:t> </a:t>
            </a:r>
            <a:r>
              <a:rPr lang="ru-RU" sz="1400" dirty="0" err="1"/>
              <a:t>поширеними</a:t>
            </a:r>
            <a:r>
              <a:rPr lang="ru-RU" sz="1400" dirty="0"/>
              <a:t> </a:t>
            </a:r>
            <a:r>
              <a:rPr lang="ru-RU" sz="1400" dirty="0" err="1"/>
              <a:t>були</a:t>
            </a:r>
            <a:r>
              <a:rPr lang="ru-RU" sz="1400" dirty="0"/>
              <a:t> </a:t>
            </a:r>
            <a:r>
              <a:rPr lang="ru-RU" sz="1400" dirty="0" err="1"/>
              <a:t>германофільські</a:t>
            </a:r>
            <a:r>
              <a:rPr lang="ru-RU" sz="1400" dirty="0"/>
              <a:t> </a:t>
            </a:r>
            <a:r>
              <a:rPr lang="ru-RU" sz="1400" dirty="0" err="1"/>
              <a:t>настрої</a:t>
            </a:r>
            <a:r>
              <a:rPr lang="ru-RU" sz="1400" dirty="0"/>
              <a:t> (</a:t>
            </a:r>
            <a:r>
              <a:rPr lang="ru-RU" sz="1400" dirty="0" err="1"/>
              <a:t>політична</a:t>
            </a:r>
            <a:r>
              <a:rPr lang="ru-RU" sz="1400" dirty="0"/>
              <a:t> </a:t>
            </a:r>
            <a:r>
              <a:rPr lang="ru-RU" sz="1400" dirty="0" err="1"/>
              <a:t>орієнтація</a:t>
            </a:r>
            <a:r>
              <a:rPr lang="ru-RU" sz="1400" dirty="0"/>
              <a:t> </a:t>
            </a:r>
            <a:r>
              <a:rPr lang="ru-RU" sz="1400" dirty="0" err="1"/>
              <a:t>України</a:t>
            </a:r>
            <a:r>
              <a:rPr lang="ru-RU" sz="1400" dirty="0"/>
              <a:t> на </a:t>
            </a:r>
            <a:r>
              <a:rPr lang="ru-RU" sz="1400" dirty="0" err="1"/>
              <a:t>Німеччину</a:t>
            </a:r>
            <a:r>
              <a:rPr lang="ru-RU" sz="1400" dirty="0"/>
              <a:t> </a:t>
            </a:r>
            <a:r>
              <a:rPr lang="ru-RU" sz="1400" dirty="0" err="1"/>
              <a:t>виникла</a:t>
            </a:r>
            <a:r>
              <a:rPr lang="ru-RU" sz="1400" dirty="0"/>
              <a:t> </a:t>
            </a:r>
            <a:r>
              <a:rPr lang="ru-RU" sz="1400" dirty="0" err="1"/>
              <a:t>ще</a:t>
            </a:r>
            <a:r>
              <a:rPr lang="ru-RU" sz="1400" dirty="0"/>
              <a:t> у </a:t>
            </a:r>
            <a:r>
              <a:rPr lang="ru-RU" sz="1400" dirty="0" err="1"/>
              <a:t>часи</a:t>
            </a:r>
            <a:r>
              <a:rPr lang="ru-RU" sz="1400" dirty="0"/>
              <a:t>, коли </a:t>
            </a:r>
            <a:r>
              <a:rPr lang="ru-RU" sz="1400" dirty="0" err="1"/>
              <a:t>ні</a:t>
            </a:r>
            <a:r>
              <a:rPr lang="ru-RU" sz="1400" dirty="0"/>
              <a:t> фашизму, </a:t>
            </a:r>
            <a:r>
              <a:rPr lang="ru-RU" sz="1400" dirty="0" err="1"/>
              <a:t>ні</a:t>
            </a:r>
            <a:r>
              <a:rPr lang="ru-RU" sz="1400" dirty="0"/>
              <a:t> нацизму </a:t>
            </a:r>
            <a:r>
              <a:rPr lang="ru-RU" sz="1400" dirty="0" err="1"/>
              <a:t>навіть</a:t>
            </a:r>
            <a:r>
              <a:rPr lang="ru-RU" sz="1400" dirty="0"/>
              <a:t> не </a:t>
            </a:r>
            <a:r>
              <a:rPr lang="ru-RU" sz="1400" dirty="0" err="1"/>
              <a:t>існувало</a:t>
            </a:r>
            <a:r>
              <a:rPr lang="ru-RU" sz="1400" dirty="0"/>
              <a:t>), </a:t>
            </a:r>
            <a:r>
              <a:rPr lang="ru-RU" sz="1400" dirty="0" err="1"/>
              <a:t>ностальгічні</a:t>
            </a:r>
            <a:r>
              <a:rPr lang="ru-RU" sz="1400" dirty="0"/>
              <a:t> </a:t>
            </a:r>
            <a:r>
              <a:rPr lang="ru-RU" sz="1400" dirty="0" err="1"/>
              <a:t>спогади</a:t>
            </a:r>
            <a:r>
              <a:rPr lang="ru-RU" sz="1400" dirty="0"/>
              <a:t> про </a:t>
            </a:r>
            <a:r>
              <a:rPr lang="ru-RU" sz="1400" dirty="0" err="1"/>
              <a:t>відносно</a:t>
            </a:r>
            <a:r>
              <a:rPr lang="ru-RU" sz="1400" dirty="0"/>
              <a:t> </a:t>
            </a:r>
            <a:r>
              <a:rPr lang="ru-RU" sz="1400" dirty="0" err="1"/>
              <a:t>затишне</a:t>
            </a:r>
            <a:r>
              <a:rPr lang="ru-RU" sz="1400" dirty="0"/>
              <a:t> "</a:t>
            </a:r>
            <a:r>
              <a:rPr lang="ru-RU" sz="1400" dirty="0" err="1"/>
              <a:t>життя</a:t>
            </a:r>
            <a:r>
              <a:rPr lang="ru-RU" sz="1400" dirty="0"/>
              <a:t> за </a:t>
            </a:r>
            <a:r>
              <a:rPr lang="ru-RU" sz="1400" dirty="0" err="1"/>
              <a:t>цісаря</a:t>
            </a:r>
            <a:r>
              <a:rPr lang="ru-RU" sz="1400" dirty="0"/>
              <a:t>" </a:t>
            </a:r>
            <a:r>
              <a:rPr lang="ru-RU" sz="1400" dirty="0" err="1"/>
              <a:t>і</a:t>
            </a:r>
            <a:r>
              <a:rPr lang="ru-RU" sz="1400" dirty="0"/>
              <a:t> жива </a:t>
            </a:r>
            <a:r>
              <a:rPr lang="ru-RU" sz="1400" dirty="0" err="1"/>
              <a:t>пам'ять</a:t>
            </a:r>
            <a:r>
              <a:rPr lang="ru-RU" sz="1400" dirty="0"/>
              <a:t> про </a:t>
            </a:r>
            <a:r>
              <a:rPr lang="ru-RU" sz="1400" dirty="0" err="1"/>
              <a:t>підтримку</a:t>
            </a:r>
            <a:r>
              <a:rPr lang="ru-RU" sz="1400" dirty="0"/>
              <a:t> </a:t>
            </a:r>
            <a:r>
              <a:rPr lang="ru-RU" sz="1400" dirty="0" err="1"/>
              <a:t>кайзерівською</a:t>
            </a:r>
            <a:r>
              <a:rPr lang="ru-RU" sz="1400" dirty="0"/>
              <a:t> </a:t>
            </a:r>
            <a:r>
              <a:rPr lang="ru-RU" sz="1400" dirty="0" err="1"/>
              <a:t>Німеччиною</a:t>
            </a:r>
            <a:r>
              <a:rPr lang="ru-RU" sz="1400" dirty="0"/>
              <a:t> </a:t>
            </a:r>
            <a:r>
              <a:rPr lang="ru-RU" sz="1400" dirty="0" err="1"/>
              <a:t>української</a:t>
            </a:r>
            <a:r>
              <a:rPr lang="ru-RU" sz="1400" dirty="0"/>
              <a:t> </a:t>
            </a:r>
            <a:r>
              <a:rPr lang="ru-RU" sz="1400" dirty="0" err="1"/>
              <a:t>самостійної</a:t>
            </a:r>
            <a:r>
              <a:rPr lang="ru-RU" sz="1400" dirty="0"/>
              <a:t> </a:t>
            </a:r>
            <a:r>
              <a:rPr lang="ru-RU" sz="1400" dirty="0" err="1"/>
              <a:t>держави</a:t>
            </a:r>
            <a:r>
              <a:rPr lang="ru-RU" sz="1400" dirty="0"/>
              <a:t>. З </a:t>
            </a:r>
            <a:r>
              <a:rPr lang="ru-RU" sz="1400" dirty="0" err="1"/>
              <a:t>іншого</a:t>
            </a:r>
            <a:r>
              <a:rPr lang="ru-RU" sz="1400" dirty="0"/>
              <a:t> боку </a:t>
            </a:r>
            <a:r>
              <a:rPr lang="ru-RU" sz="1400" dirty="0" err="1"/>
              <a:t>більшовики</a:t>
            </a:r>
            <a:r>
              <a:rPr lang="ru-RU" sz="1400" dirty="0"/>
              <a:t> </a:t>
            </a:r>
            <a:r>
              <a:rPr lang="ru-RU" sz="1400" dirty="0" err="1"/>
              <a:t>встигли</a:t>
            </a:r>
            <a:r>
              <a:rPr lang="ru-RU" sz="1400" dirty="0"/>
              <a:t> </a:t>
            </a:r>
            <a:r>
              <a:rPr lang="ru-RU" sz="1400" dirty="0" err="1"/>
              <a:t>зарекомендувати</a:t>
            </a:r>
            <a:r>
              <a:rPr lang="ru-RU" sz="1400" dirty="0"/>
              <a:t> себе в краю як </a:t>
            </a:r>
            <a:r>
              <a:rPr lang="ru-RU" sz="1400" dirty="0" err="1"/>
              <a:t>середньовічні</a:t>
            </a:r>
            <a:r>
              <a:rPr lang="ru-RU" sz="1400" dirty="0"/>
              <a:t> </a:t>
            </a:r>
            <a:r>
              <a:rPr lang="ru-RU" sz="1400" dirty="0" err="1"/>
              <a:t>дикуни</a:t>
            </a:r>
            <a:r>
              <a:rPr lang="ru-RU" sz="1400" dirty="0"/>
              <a:t>, </a:t>
            </a:r>
            <a:r>
              <a:rPr lang="ru-RU" sz="1400" dirty="0" err="1"/>
              <a:t>репресувавши</a:t>
            </a:r>
            <a:r>
              <a:rPr lang="ru-RU" sz="1400" dirty="0"/>
              <a:t> </a:t>
            </a:r>
            <a:r>
              <a:rPr lang="ru-RU" sz="1400" dirty="0" err="1"/>
              <a:t>лише</a:t>
            </a:r>
            <a:r>
              <a:rPr lang="ru-RU" sz="1400" dirty="0"/>
              <a:t> за </a:t>
            </a:r>
            <a:r>
              <a:rPr lang="ru-RU" sz="1400" dirty="0" err="1"/>
              <a:t>півроку</a:t>
            </a:r>
            <a:r>
              <a:rPr lang="ru-RU" sz="1400" dirty="0"/>
              <a:t> 10% </a:t>
            </a:r>
            <a:r>
              <a:rPr lang="ru-RU" sz="1400" dirty="0" err="1"/>
              <a:t>населення</a:t>
            </a:r>
            <a:r>
              <a:rPr lang="ru-RU" sz="1400" dirty="0"/>
              <a:t>.</a:t>
            </a:r>
          </a:p>
        </p:txBody>
      </p:sp>
      <p:pic>
        <p:nvPicPr>
          <p:cNvPr id="9" name="Содержимое 8" descr="x_0238c77a.jpg"/>
          <p:cNvPicPr>
            <a:picLocks noGrp="1" noChangeAspect="1"/>
          </p:cNvPicPr>
          <p:nvPr>
            <p:ph idx="1"/>
          </p:nvPr>
        </p:nvPicPr>
        <p:blipFill>
          <a:blip r:embed="rId2"/>
          <a:stretch>
            <a:fillRect/>
          </a:stretch>
        </p:blipFill>
        <p:spPr>
          <a:xfrm>
            <a:off x="4572000" y="714356"/>
            <a:ext cx="4429156" cy="43630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7"/>
                                        </p:tgtEl>
                                        <p:attrNameLst>
                                          <p:attrName>ppt_x</p:attrName>
                                          <p:attrName>ppt_y</p:attrName>
                                        </p:attrNameLst>
                                      </p:cBhvr>
                                    </p:animMotion>
                                    <p:animEffect transition="in" filter="fade">
                                      <p:cBhvr>
                                        <p:cTn id="9" dur="2000"/>
                                        <p:tgtEl>
                                          <p:spTgt spid="7"/>
                                        </p:tgtEl>
                                      </p:cBhvr>
                                    </p:animEffect>
                                  </p:childTnLst>
                                </p:cTn>
                              </p:par>
                              <p:par>
                                <p:cTn id="10" presetID="8"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14290"/>
            <a:ext cx="8329642" cy="2428892"/>
          </a:xfrm>
        </p:spPr>
        <p:txBody>
          <a:bodyPr>
            <a:noAutofit/>
          </a:bodyPr>
          <a:lstStyle/>
          <a:p>
            <a:r>
              <a:rPr lang="ru-RU" sz="1400" dirty="0" err="1"/>
              <a:t>Державотворчі</a:t>
            </a:r>
            <a:r>
              <a:rPr lang="ru-RU" sz="1400" dirty="0"/>
              <a:t> </a:t>
            </a:r>
            <a:r>
              <a:rPr lang="ru-RU" sz="1400" dirty="0" err="1"/>
              <a:t>плани</a:t>
            </a:r>
            <a:r>
              <a:rPr lang="ru-RU" sz="1400" dirty="0"/>
              <a:t> </a:t>
            </a:r>
            <a:r>
              <a:rPr lang="ru-RU" sz="1400" dirty="0" err="1"/>
              <a:t>було</a:t>
            </a:r>
            <a:r>
              <a:rPr lang="ru-RU" sz="1400" dirty="0"/>
              <a:t> </a:t>
            </a:r>
            <a:r>
              <a:rPr lang="ru-RU" sz="1400" dirty="0" err="1"/>
              <a:t>втілено</a:t>
            </a:r>
            <a:r>
              <a:rPr lang="ru-RU" sz="1400" dirty="0"/>
              <a:t> у </a:t>
            </a:r>
            <a:r>
              <a:rPr lang="ru-RU" sz="1400" dirty="0" err="1"/>
              <a:t>життя</a:t>
            </a:r>
            <a:r>
              <a:rPr lang="ru-RU" sz="1400" dirty="0"/>
              <a:t> </a:t>
            </a:r>
            <a:r>
              <a:rPr lang="ru-RU" sz="1400" dirty="0" err="1"/>
              <a:t>негайно</a:t>
            </a:r>
            <a:r>
              <a:rPr lang="ru-RU" sz="1400" dirty="0"/>
              <a:t>, </a:t>
            </a:r>
            <a:r>
              <a:rPr lang="ru-RU" sz="1400" dirty="0" err="1"/>
              <a:t>щойно</a:t>
            </a:r>
            <a:r>
              <a:rPr lang="ru-RU" sz="1400" dirty="0"/>
              <a:t> </a:t>
            </a:r>
            <a:r>
              <a:rPr lang="ru-RU" sz="1400" dirty="0" err="1"/>
              <a:t>німецька</a:t>
            </a:r>
            <a:r>
              <a:rPr lang="ru-RU" sz="1400" dirty="0"/>
              <a:t> </a:t>
            </a:r>
            <a:r>
              <a:rPr lang="ru-RU" sz="1400" dirty="0" err="1"/>
              <a:t>армія</a:t>
            </a:r>
            <a:r>
              <a:rPr lang="ru-RU" sz="1400" dirty="0"/>
              <a:t> </a:t>
            </a:r>
            <a:r>
              <a:rPr lang="ru-RU" sz="1400" dirty="0" err="1"/>
              <a:t>перетнула</a:t>
            </a:r>
            <a:r>
              <a:rPr lang="ru-RU" sz="1400" dirty="0"/>
              <a:t> </a:t>
            </a:r>
            <a:r>
              <a:rPr lang="ru-RU" sz="1400" dirty="0" err="1"/>
              <a:t>західний</a:t>
            </a:r>
            <a:r>
              <a:rPr lang="ru-RU" sz="1400" dirty="0"/>
              <a:t> кордон </a:t>
            </a:r>
            <a:r>
              <a:rPr lang="ru-RU" sz="1400" dirty="0" err="1"/>
              <a:t>сталінської</a:t>
            </a:r>
            <a:r>
              <a:rPr lang="ru-RU" sz="1400" dirty="0"/>
              <a:t> </a:t>
            </a:r>
            <a:r>
              <a:rPr lang="ru-RU" sz="1400" dirty="0" err="1"/>
              <a:t>імперії</a:t>
            </a:r>
            <a:r>
              <a:rPr lang="ru-RU" sz="1400" dirty="0"/>
              <a:t>. 30 </a:t>
            </a:r>
            <a:r>
              <a:rPr lang="ru-RU" sz="1400" dirty="0" err="1"/>
              <a:t>червня</a:t>
            </a:r>
            <a:r>
              <a:rPr lang="ru-RU" sz="1400" dirty="0"/>
              <a:t> 1941 р. у </a:t>
            </a:r>
            <a:r>
              <a:rPr lang="ru-RU" sz="1400" dirty="0" err="1"/>
              <a:t>Львові</a:t>
            </a:r>
            <a:r>
              <a:rPr lang="ru-RU" sz="1400" dirty="0"/>
              <a:t> ОУН(б) проголосила </a:t>
            </a:r>
            <a:r>
              <a:rPr lang="ru-RU" sz="1400" dirty="0" err="1"/>
              <a:t>створення</a:t>
            </a:r>
            <a:r>
              <a:rPr lang="ru-RU" sz="1400" dirty="0"/>
              <a:t> </a:t>
            </a:r>
            <a:r>
              <a:rPr lang="ru-RU" sz="1400" dirty="0" err="1"/>
              <a:t>Української</a:t>
            </a:r>
            <a:r>
              <a:rPr lang="ru-RU" sz="1400" dirty="0"/>
              <a:t> </a:t>
            </a:r>
            <a:r>
              <a:rPr lang="ru-RU" sz="1400" dirty="0" err="1"/>
              <a:t>Самостійної</a:t>
            </a:r>
            <a:r>
              <a:rPr lang="ru-RU" sz="1400" dirty="0"/>
              <a:t> </a:t>
            </a:r>
            <a:r>
              <a:rPr lang="ru-RU" sz="1400" dirty="0" err="1"/>
              <a:t>Держави</a:t>
            </a:r>
            <a:r>
              <a:rPr lang="ru-RU" sz="1400" dirty="0"/>
              <a:t>, </a:t>
            </a:r>
            <a:r>
              <a:rPr lang="ru-RU" sz="1400" dirty="0" err="1"/>
              <a:t>доручивши</a:t>
            </a:r>
            <a:r>
              <a:rPr lang="ru-RU" sz="1400" dirty="0"/>
              <a:t> </a:t>
            </a:r>
            <a:r>
              <a:rPr lang="ru-RU" sz="1400" dirty="0" err="1"/>
              <a:t>формування</a:t>
            </a:r>
            <a:r>
              <a:rPr lang="ru-RU" sz="1400" dirty="0"/>
              <a:t> уряду </a:t>
            </a:r>
            <a:r>
              <a:rPr lang="ru-RU" sz="1400" dirty="0" err="1"/>
              <a:t>Ярославові</a:t>
            </a:r>
            <a:r>
              <a:rPr lang="ru-RU" sz="1400" dirty="0"/>
              <a:t> </a:t>
            </a:r>
            <a:r>
              <a:rPr lang="ru-RU" sz="1400" dirty="0" err="1"/>
              <a:t>Стецькові</a:t>
            </a:r>
            <a:r>
              <a:rPr lang="ru-RU" sz="1400" dirty="0"/>
              <a:t>. </a:t>
            </a:r>
            <a:r>
              <a:rPr lang="ru-RU" sz="1400" dirty="0" err="1"/>
              <a:t>Забезпечення</a:t>
            </a:r>
            <a:r>
              <a:rPr lang="ru-RU" sz="1400" dirty="0"/>
              <a:t> </a:t>
            </a:r>
            <a:r>
              <a:rPr lang="ru-RU" sz="1400" dirty="0" err="1"/>
              <a:t>акції</a:t>
            </a:r>
            <a:r>
              <a:rPr lang="ru-RU" sz="1400" dirty="0"/>
              <a:t> </a:t>
            </a:r>
            <a:r>
              <a:rPr lang="ru-RU" sz="1400" dirty="0" err="1"/>
              <a:t>було</a:t>
            </a:r>
            <a:r>
              <a:rPr lang="ru-RU" sz="1400" dirty="0"/>
              <a:t> </a:t>
            </a:r>
            <a:r>
              <a:rPr lang="ru-RU" sz="1400" dirty="0" err="1"/>
              <a:t>покладено</a:t>
            </a:r>
            <a:r>
              <a:rPr lang="ru-RU" sz="1400" dirty="0"/>
              <a:t> на </a:t>
            </a:r>
            <a:r>
              <a:rPr lang="ru-RU" sz="1400" dirty="0" err="1"/>
              <a:t>батальйон</a:t>
            </a:r>
            <a:r>
              <a:rPr lang="ru-RU" sz="1400" dirty="0"/>
              <a:t> "</a:t>
            </a:r>
            <a:r>
              <a:rPr lang="ru-RU" sz="1400" dirty="0" err="1"/>
              <a:t>Нахтігаль</a:t>
            </a:r>
            <a:r>
              <a:rPr lang="ru-RU" sz="1400" dirty="0"/>
              <a:t>" (</a:t>
            </a:r>
            <a:r>
              <a:rPr lang="ru-RU" sz="1400" dirty="0" err="1"/>
              <a:t>під</a:t>
            </a:r>
            <a:r>
              <a:rPr lang="ru-RU" sz="1400" dirty="0"/>
              <a:t> </a:t>
            </a:r>
            <a:r>
              <a:rPr lang="ru-RU" sz="1400" dirty="0" err="1"/>
              <a:t>командуванням</a:t>
            </a:r>
            <a:r>
              <a:rPr lang="ru-RU" sz="1400" dirty="0"/>
              <a:t> сотника Романа Шухевича), (разом </a:t>
            </a:r>
            <a:r>
              <a:rPr lang="ru-RU" sz="1400" dirty="0" err="1"/>
              <a:t>з</a:t>
            </a:r>
            <a:r>
              <a:rPr lang="ru-RU" sz="1400" dirty="0"/>
              <a:t> </a:t>
            </a:r>
            <a:r>
              <a:rPr lang="ru-RU" sz="1400" dirty="0" err="1"/>
              <a:t>батальйоном</a:t>
            </a:r>
            <a:r>
              <a:rPr lang="ru-RU" sz="1400" dirty="0"/>
              <a:t> "Роланд" </a:t>
            </a:r>
            <a:r>
              <a:rPr lang="ru-RU" sz="1400" dirty="0" err="1"/>
              <a:t>під</a:t>
            </a:r>
            <a:r>
              <a:rPr lang="ru-RU" sz="1400" dirty="0"/>
              <a:t> командою майора </a:t>
            </a:r>
            <a:r>
              <a:rPr lang="ru-RU" sz="1400" dirty="0" err="1"/>
              <a:t>Євгена</a:t>
            </a:r>
            <a:r>
              <a:rPr lang="ru-RU" sz="1400" dirty="0"/>
              <a:t> </a:t>
            </a:r>
            <a:r>
              <a:rPr lang="ru-RU" sz="1400" dirty="0" err="1"/>
              <a:t>Побігущого</a:t>
            </a:r>
            <a:r>
              <a:rPr lang="ru-RU" sz="1400" dirty="0"/>
              <a:t>). </a:t>
            </a:r>
            <a:r>
              <a:rPr lang="ru-RU" sz="1400" dirty="0" err="1"/>
              <a:t>Реакція</a:t>
            </a:r>
            <a:r>
              <a:rPr lang="ru-RU" sz="1400" dirty="0"/>
              <a:t> </a:t>
            </a:r>
            <a:r>
              <a:rPr lang="ru-RU" sz="1400" dirty="0" err="1"/>
              <a:t>німецької</a:t>
            </a:r>
            <a:r>
              <a:rPr lang="ru-RU" sz="1400" dirty="0"/>
              <a:t> </a:t>
            </a:r>
            <a:r>
              <a:rPr lang="ru-RU" sz="1400" dirty="0" err="1"/>
              <a:t>верхівки</a:t>
            </a:r>
            <a:r>
              <a:rPr lang="ru-RU" sz="1400" dirty="0"/>
              <a:t> на </a:t>
            </a:r>
            <a:r>
              <a:rPr lang="ru-RU" sz="1400" dirty="0" err="1"/>
              <a:t>цю</a:t>
            </a:r>
            <a:r>
              <a:rPr lang="ru-RU" sz="1400" dirty="0"/>
              <a:t> </a:t>
            </a:r>
            <a:r>
              <a:rPr lang="ru-RU" sz="1400" dirty="0" err="1"/>
              <a:t>визначну</a:t>
            </a:r>
            <a:r>
              <a:rPr lang="ru-RU" sz="1400" dirty="0"/>
              <a:t> для </a:t>
            </a:r>
            <a:r>
              <a:rPr lang="ru-RU" sz="1400" dirty="0" err="1"/>
              <a:t>українського</a:t>
            </a:r>
            <a:r>
              <a:rPr lang="ru-RU" sz="1400" dirty="0"/>
              <a:t> народу </a:t>
            </a:r>
            <a:r>
              <a:rPr lang="ru-RU" sz="1400" dirty="0" err="1"/>
              <a:t>подію</a:t>
            </a:r>
            <a:r>
              <a:rPr lang="ru-RU" sz="1400" dirty="0"/>
              <a:t> остаточно </a:t>
            </a:r>
            <a:r>
              <a:rPr lang="ru-RU" sz="1400" dirty="0" err="1"/>
              <a:t>розвіяла</a:t>
            </a:r>
            <a:r>
              <a:rPr lang="ru-RU" sz="1400" dirty="0"/>
              <a:t> </a:t>
            </a:r>
            <a:r>
              <a:rPr lang="ru-RU" sz="1400" dirty="0" err="1"/>
              <a:t>усі</a:t>
            </a:r>
            <a:r>
              <a:rPr lang="ru-RU" sz="1400" dirty="0"/>
              <a:t> </a:t>
            </a:r>
            <a:r>
              <a:rPr lang="ru-RU" sz="1400" dirty="0" err="1"/>
              <a:t>ілюзії</a:t>
            </a:r>
            <a:r>
              <a:rPr lang="ru-RU" sz="1400" dirty="0"/>
              <a:t> ОУН(б) </a:t>
            </a:r>
            <a:r>
              <a:rPr lang="ru-RU" sz="1400" dirty="0" err="1"/>
              <a:t>щодо</a:t>
            </a:r>
            <a:r>
              <a:rPr lang="ru-RU" sz="1400" dirty="0"/>
              <a:t> </a:t>
            </a:r>
            <a:r>
              <a:rPr lang="ru-RU" sz="1400" dirty="0" err="1"/>
              <a:t>можливості</a:t>
            </a:r>
            <a:r>
              <a:rPr lang="ru-RU" sz="1400" dirty="0"/>
              <a:t> </a:t>
            </a:r>
            <a:r>
              <a:rPr lang="ru-RU" sz="1400" dirty="0" err="1"/>
              <a:t>порозуміння</a:t>
            </a:r>
            <a:r>
              <a:rPr lang="ru-RU" sz="1400" dirty="0"/>
              <a:t> </a:t>
            </a:r>
            <a:r>
              <a:rPr lang="ru-RU" sz="1400" dirty="0" err="1"/>
              <a:t>українського</a:t>
            </a:r>
            <a:r>
              <a:rPr lang="ru-RU" sz="1400" dirty="0"/>
              <a:t> </a:t>
            </a:r>
            <a:r>
              <a:rPr lang="ru-RU" sz="1400" dirty="0" err="1"/>
              <a:t>визвольного</a:t>
            </a:r>
            <a:r>
              <a:rPr lang="ru-RU" sz="1400" dirty="0"/>
              <a:t> </a:t>
            </a:r>
            <a:r>
              <a:rPr lang="ru-RU" sz="1400" dirty="0" err="1"/>
              <a:t>руху</a:t>
            </a:r>
            <a:r>
              <a:rPr lang="ru-RU" sz="1400" dirty="0"/>
              <a:t> </a:t>
            </a:r>
            <a:r>
              <a:rPr lang="ru-RU" sz="1400" dirty="0" err="1"/>
              <a:t>з</a:t>
            </a:r>
            <a:r>
              <a:rPr lang="ru-RU" sz="1400" dirty="0"/>
              <a:t> </a:t>
            </a:r>
            <a:r>
              <a:rPr lang="ru-RU" sz="1400" dirty="0" err="1"/>
              <a:t>німецькими</a:t>
            </a:r>
            <a:r>
              <a:rPr lang="ru-RU" sz="1400" dirty="0"/>
              <a:t> "</a:t>
            </a:r>
            <a:r>
              <a:rPr lang="ru-RU" sz="1400" dirty="0" err="1"/>
              <a:t>визволителями</a:t>
            </a:r>
            <a:r>
              <a:rPr lang="ru-RU" sz="1400" dirty="0"/>
              <a:t>". Степана </a:t>
            </a:r>
            <a:r>
              <a:rPr lang="ru-RU" sz="1400" dirty="0" err="1"/>
              <a:t>Бандеру</a:t>
            </a:r>
            <a:r>
              <a:rPr lang="ru-RU" sz="1400" dirty="0"/>
              <a:t> </a:t>
            </a:r>
            <a:r>
              <a:rPr lang="ru-RU" sz="1400" dirty="0" err="1"/>
              <a:t>і</a:t>
            </a:r>
            <a:r>
              <a:rPr lang="ru-RU" sz="1400" dirty="0"/>
              <a:t> Ярослава </a:t>
            </a:r>
            <a:r>
              <a:rPr lang="ru-RU" sz="1400" dirty="0" err="1"/>
              <a:t>Стецька</a:t>
            </a:r>
            <a:r>
              <a:rPr lang="ru-RU" sz="1400" dirty="0"/>
              <a:t> </a:t>
            </a:r>
            <a:r>
              <a:rPr lang="ru-RU" sz="1400" dirty="0" err="1"/>
              <a:t>було</a:t>
            </a:r>
            <a:r>
              <a:rPr lang="ru-RU" sz="1400" dirty="0"/>
              <a:t> </a:t>
            </a:r>
            <a:r>
              <a:rPr lang="ru-RU" sz="1400" dirty="0" err="1"/>
              <a:t>заарештовано</a:t>
            </a:r>
            <a:r>
              <a:rPr lang="ru-RU" sz="1400" dirty="0"/>
              <a:t> </a:t>
            </a:r>
            <a:r>
              <a:rPr lang="ru-RU" sz="1400" dirty="0" err="1"/>
              <a:t>і</a:t>
            </a:r>
            <a:r>
              <a:rPr lang="ru-RU" sz="1400" dirty="0"/>
              <a:t> </a:t>
            </a:r>
            <a:r>
              <a:rPr lang="ru-RU" sz="1400" dirty="0" err="1"/>
              <a:t>депортовано</a:t>
            </a:r>
            <a:r>
              <a:rPr lang="ru-RU" sz="1400" dirty="0"/>
              <a:t> до </a:t>
            </a:r>
            <a:r>
              <a:rPr lang="ru-RU" sz="1400" dirty="0" err="1"/>
              <a:t>Берліну</a:t>
            </a:r>
            <a:r>
              <a:rPr lang="ru-RU" sz="1400" dirty="0"/>
              <a:t>, а </a:t>
            </a:r>
            <a:r>
              <a:rPr lang="ru-RU" sz="1400" dirty="0" err="1"/>
              <a:t>звідти</a:t>
            </a:r>
            <a:r>
              <a:rPr lang="ru-RU" sz="1400" dirty="0"/>
              <a:t> - до </a:t>
            </a:r>
            <a:r>
              <a:rPr lang="ru-RU" sz="1400" dirty="0" err="1"/>
              <a:t>концентраційного</a:t>
            </a:r>
            <a:r>
              <a:rPr lang="ru-RU" sz="1400" dirty="0"/>
              <a:t> табору </a:t>
            </a:r>
            <a:r>
              <a:rPr lang="ru-RU" sz="1400" dirty="0" err="1"/>
              <a:t>Заксенгаузен</a:t>
            </a:r>
            <a:r>
              <a:rPr lang="ru-RU" sz="1400" dirty="0"/>
              <a:t>, </a:t>
            </a:r>
            <a:r>
              <a:rPr lang="ru-RU" sz="1400" dirty="0" err="1"/>
              <a:t>після</a:t>
            </a:r>
            <a:r>
              <a:rPr lang="ru-RU" sz="1400" dirty="0"/>
              <a:t> </a:t>
            </a:r>
            <a:r>
              <a:rPr lang="ru-RU" sz="1400" dirty="0" err="1"/>
              <a:t>відмови</a:t>
            </a:r>
            <a:r>
              <a:rPr lang="ru-RU" sz="1400" dirty="0"/>
              <a:t> </a:t>
            </a:r>
            <a:r>
              <a:rPr lang="ru-RU" sz="1400" dirty="0" err="1"/>
              <a:t>відкликати</a:t>
            </a:r>
            <a:r>
              <a:rPr lang="ru-RU" sz="1400" dirty="0"/>
              <a:t> Акт </a:t>
            </a:r>
            <a:r>
              <a:rPr lang="ru-RU" sz="1400" dirty="0" err="1"/>
              <a:t>відновлення</a:t>
            </a:r>
            <a:r>
              <a:rPr lang="ru-RU" sz="1400" dirty="0"/>
              <a:t> </a:t>
            </a:r>
            <a:r>
              <a:rPr lang="ru-RU" sz="1400" dirty="0" err="1"/>
              <a:t>Української</a:t>
            </a:r>
            <a:r>
              <a:rPr lang="ru-RU" sz="1400" dirty="0"/>
              <a:t> </a:t>
            </a:r>
            <a:r>
              <a:rPr lang="ru-RU" sz="1400" dirty="0" err="1"/>
              <a:t>Держави</a:t>
            </a:r>
            <a:r>
              <a:rPr lang="ru-RU" sz="1400" dirty="0"/>
              <a:t>. У </a:t>
            </a:r>
            <a:r>
              <a:rPr lang="ru-RU" sz="1400" dirty="0" err="1"/>
              <a:t>концтаборі</a:t>
            </a:r>
            <a:r>
              <a:rPr lang="ru-RU" sz="1400" dirty="0"/>
              <a:t> вони </a:t>
            </a:r>
            <a:r>
              <a:rPr lang="ru-RU" sz="1400" dirty="0" err="1"/>
              <a:t>перебували</a:t>
            </a:r>
            <a:r>
              <a:rPr lang="ru-RU" sz="1400" dirty="0"/>
              <a:t> до </a:t>
            </a:r>
            <a:r>
              <a:rPr lang="ru-RU" sz="1400" dirty="0" err="1"/>
              <a:t>вересня</a:t>
            </a:r>
            <a:r>
              <a:rPr lang="ru-RU" sz="1400" dirty="0"/>
              <a:t> 1944 р. </a:t>
            </a:r>
            <a:r>
              <a:rPr lang="ru-RU" sz="1400" dirty="0" err="1"/>
              <a:t>Організація</a:t>
            </a:r>
            <a:r>
              <a:rPr lang="ru-RU" sz="1400" dirty="0"/>
              <a:t> переходить у </a:t>
            </a:r>
            <a:r>
              <a:rPr lang="ru-RU" sz="1400" dirty="0" err="1"/>
              <a:t>підпілля</a:t>
            </a:r>
            <a:r>
              <a:rPr lang="ru-RU" sz="1400" dirty="0"/>
              <a:t> </a:t>
            </a:r>
            <a:r>
              <a:rPr lang="ru-RU" sz="1400" dirty="0" err="1"/>
              <a:t>і</a:t>
            </a:r>
            <a:r>
              <a:rPr lang="ru-RU" sz="1400" dirty="0"/>
              <a:t> </a:t>
            </a:r>
            <a:r>
              <a:rPr lang="ru-RU" sz="1400" dirty="0" err="1"/>
              <a:t>розпочинає</a:t>
            </a:r>
            <a:r>
              <a:rPr lang="ru-RU" sz="1400" dirty="0"/>
              <a:t> </a:t>
            </a:r>
            <a:r>
              <a:rPr lang="ru-RU" sz="1400" dirty="0" err="1"/>
              <a:t>підготовку</a:t>
            </a:r>
            <a:r>
              <a:rPr lang="ru-RU" sz="1400" dirty="0"/>
              <a:t> до </a:t>
            </a:r>
            <a:r>
              <a:rPr lang="ru-RU" sz="1400" dirty="0" err="1"/>
              <a:t>збройного</a:t>
            </a:r>
            <a:r>
              <a:rPr lang="ru-RU" sz="1400" dirty="0"/>
              <a:t> опору </a:t>
            </a:r>
            <a:r>
              <a:rPr lang="ru-RU" sz="1400" dirty="0" err="1"/>
              <a:t>і</a:t>
            </a:r>
            <a:r>
              <a:rPr lang="ru-RU" sz="1400" dirty="0"/>
              <a:t> </a:t>
            </a:r>
            <a:r>
              <a:rPr lang="ru-RU" sz="1400" dirty="0" err="1"/>
              <a:t>повстання</a:t>
            </a:r>
            <a:r>
              <a:rPr lang="ru-RU" sz="1400" dirty="0"/>
              <a:t> </a:t>
            </a:r>
            <a:r>
              <a:rPr lang="ru-RU" sz="1400" dirty="0" err="1"/>
              <a:t>проти</a:t>
            </a:r>
            <a:r>
              <a:rPr lang="ru-RU" sz="1400" dirty="0"/>
              <a:t> </a:t>
            </a:r>
            <a:r>
              <a:rPr lang="ru-RU" sz="1400" dirty="0" err="1"/>
              <a:t>німців</a:t>
            </a:r>
            <a:r>
              <a:rPr lang="ru-RU" sz="1400" dirty="0"/>
              <a:t>. </a:t>
            </a:r>
            <a:r>
              <a:rPr lang="ru-RU" sz="1400" dirty="0" err="1"/>
              <a:t>Німецька</a:t>
            </a:r>
            <a:r>
              <a:rPr lang="ru-RU" sz="1400" dirty="0"/>
              <a:t> СД </a:t>
            </a:r>
            <a:r>
              <a:rPr lang="ru-RU" sz="1400" dirty="0" err="1"/>
              <a:t>звітує</a:t>
            </a:r>
            <a:r>
              <a:rPr lang="ru-RU" sz="1400" dirty="0"/>
              <a:t> до </a:t>
            </a:r>
            <a:r>
              <a:rPr lang="ru-RU" sz="1400" dirty="0" err="1"/>
              <a:t>Берліну</a:t>
            </a:r>
            <a:r>
              <a:rPr lang="ru-RU" sz="1400" dirty="0"/>
              <a:t>, "</a:t>
            </a:r>
            <a:r>
              <a:rPr lang="ru-RU" sz="1400" dirty="0" err="1"/>
              <a:t>що</a:t>
            </a:r>
            <a:r>
              <a:rPr lang="ru-RU" sz="1400" dirty="0"/>
              <a:t> </a:t>
            </a:r>
            <a:r>
              <a:rPr lang="ru-RU" sz="1400" dirty="0" err="1"/>
              <a:t>носієм</a:t>
            </a:r>
            <a:r>
              <a:rPr lang="ru-RU" sz="1400" dirty="0"/>
              <a:t> </a:t>
            </a:r>
            <a:r>
              <a:rPr lang="ru-RU" sz="1400" dirty="0" err="1"/>
              <a:t>ворожих</a:t>
            </a:r>
            <a:r>
              <a:rPr lang="ru-RU" sz="1400" dirty="0"/>
              <a:t> </a:t>
            </a:r>
            <a:r>
              <a:rPr lang="ru-RU" sz="1400" dirty="0" err="1"/>
              <a:t>течій</a:t>
            </a:r>
            <a:r>
              <a:rPr lang="ru-RU" sz="1400" dirty="0"/>
              <a:t> </a:t>
            </a:r>
            <a:r>
              <a:rPr lang="ru-RU" sz="1400" dirty="0" err="1"/>
              <a:t>між</a:t>
            </a:r>
            <a:r>
              <a:rPr lang="ru-RU" sz="1400" dirty="0"/>
              <a:t> </a:t>
            </a:r>
            <a:r>
              <a:rPr lang="ru-RU" sz="1400" dirty="0" err="1"/>
              <a:t>українцями</a:t>
            </a:r>
            <a:r>
              <a:rPr lang="ru-RU" sz="1400" dirty="0"/>
              <a:t> </a:t>
            </a:r>
            <a:r>
              <a:rPr lang="ru-RU" sz="1400" dirty="0" err="1"/>
              <a:t>є</a:t>
            </a:r>
            <a:r>
              <a:rPr lang="ru-RU" sz="1400" dirty="0"/>
              <a:t>, як </a:t>
            </a:r>
            <a:r>
              <a:rPr lang="ru-RU" sz="1400" dirty="0" err="1"/>
              <a:t>і</a:t>
            </a:r>
            <a:r>
              <a:rPr lang="ru-RU" sz="1400" dirty="0"/>
              <a:t> </a:t>
            </a:r>
            <a:r>
              <a:rPr lang="ru-RU" sz="1400" dirty="0" err="1"/>
              <a:t>раніше</a:t>
            </a:r>
            <a:r>
              <a:rPr lang="ru-RU" sz="1400" dirty="0"/>
              <a:t>, </a:t>
            </a:r>
            <a:r>
              <a:rPr lang="ru-RU" sz="1400" dirty="0" err="1"/>
              <a:t>група</a:t>
            </a:r>
            <a:r>
              <a:rPr lang="ru-RU" sz="1400" dirty="0"/>
              <a:t> </a:t>
            </a:r>
            <a:r>
              <a:rPr lang="ru-RU" sz="1400" dirty="0" err="1"/>
              <a:t>Бандери</a:t>
            </a:r>
            <a:r>
              <a:rPr lang="ru-RU" sz="1400" dirty="0"/>
              <a:t>".</a:t>
            </a:r>
          </a:p>
        </p:txBody>
      </p:sp>
      <p:pic>
        <p:nvPicPr>
          <p:cNvPr id="7" name="Содержимое 6" descr="1_upa003.jpg"/>
          <p:cNvPicPr>
            <a:picLocks noGrp="1" noChangeAspect="1"/>
          </p:cNvPicPr>
          <p:nvPr>
            <p:ph sz="half" idx="1"/>
          </p:nvPr>
        </p:nvPicPr>
        <p:blipFill>
          <a:blip r:embed="rId2"/>
          <a:stretch>
            <a:fillRect/>
          </a:stretch>
        </p:blipFill>
        <p:spPr>
          <a:xfrm>
            <a:off x="1428728" y="2786058"/>
            <a:ext cx="2381250" cy="3143250"/>
          </a:xfrm>
        </p:spPr>
      </p:pic>
      <p:pic>
        <p:nvPicPr>
          <p:cNvPr id="8" name="Содержимое 7" descr="1231857676_shuh_01.jpg"/>
          <p:cNvPicPr>
            <a:picLocks noGrp="1" noChangeAspect="1"/>
          </p:cNvPicPr>
          <p:nvPr>
            <p:ph sz="half" idx="2"/>
          </p:nvPr>
        </p:nvPicPr>
        <p:blipFill>
          <a:blip r:embed="rId3"/>
          <a:stretch>
            <a:fillRect/>
          </a:stretch>
        </p:blipFill>
        <p:spPr>
          <a:xfrm>
            <a:off x="5286380" y="2786058"/>
            <a:ext cx="2286016" cy="3214711"/>
          </a:xfrm>
        </p:spPr>
      </p:pic>
      <p:sp>
        <p:nvSpPr>
          <p:cNvPr id="10" name="TextBox 9"/>
          <p:cNvSpPr txBox="1"/>
          <p:nvPr/>
        </p:nvSpPr>
        <p:spPr>
          <a:xfrm>
            <a:off x="1571604" y="5929330"/>
            <a:ext cx="2000264" cy="338554"/>
          </a:xfrm>
          <a:prstGeom prst="rect">
            <a:avLst/>
          </a:prstGeom>
          <a:noFill/>
        </p:spPr>
        <p:txBody>
          <a:bodyPr wrap="square" rtlCol="0">
            <a:spAutoFit/>
          </a:bodyPr>
          <a:lstStyle/>
          <a:p>
            <a:pPr algn="ctr"/>
            <a:r>
              <a:rPr lang="uk-UA" sz="1600" dirty="0" smtClean="0"/>
              <a:t>Ярослав Стецько</a:t>
            </a:r>
            <a:endParaRPr lang="ru-RU" sz="1600" dirty="0"/>
          </a:p>
        </p:txBody>
      </p:sp>
      <p:sp>
        <p:nvSpPr>
          <p:cNvPr id="11" name="TextBox 10"/>
          <p:cNvSpPr txBox="1"/>
          <p:nvPr/>
        </p:nvSpPr>
        <p:spPr>
          <a:xfrm>
            <a:off x="5572132" y="6000768"/>
            <a:ext cx="1857388" cy="338554"/>
          </a:xfrm>
          <a:prstGeom prst="rect">
            <a:avLst/>
          </a:prstGeom>
          <a:noFill/>
        </p:spPr>
        <p:txBody>
          <a:bodyPr wrap="square" rtlCol="0">
            <a:spAutoFit/>
          </a:bodyPr>
          <a:lstStyle/>
          <a:p>
            <a:pPr algn="ctr"/>
            <a:r>
              <a:rPr lang="uk-UA" sz="1600" dirty="0" smtClean="0"/>
              <a:t>Роман </a:t>
            </a:r>
            <a:r>
              <a:rPr lang="uk-UA" sz="1600" dirty="0" err="1" smtClean="0"/>
              <a:t>Шухевич</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упа (1).jpg"/>
          <p:cNvPicPr>
            <a:picLocks noGrp="1" noChangeAspect="1"/>
          </p:cNvPicPr>
          <p:nvPr>
            <p:ph idx="1"/>
          </p:nvPr>
        </p:nvPicPr>
        <p:blipFill>
          <a:blip r:embed="rId2" cstate="print"/>
          <a:stretch>
            <a:fillRect/>
          </a:stretch>
        </p:blipFill>
        <p:spPr>
          <a:xfrm>
            <a:off x="714348" y="2143116"/>
            <a:ext cx="7518664" cy="4357718"/>
          </a:xfrm>
        </p:spPr>
      </p:pic>
      <p:sp>
        <p:nvSpPr>
          <p:cNvPr id="7" name="Заголовок 6"/>
          <p:cNvSpPr>
            <a:spLocks noGrp="1"/>
          </p:cNvSpPr>
          <p:nvPr>
            <p:ph type="title"/>
          </p:nvPr>
        </p:nvSpPr>
        <p:spPr>
          <a:xfrm>
            <a:off x="457200" y="274638"/>
            <a:ext cx="8229600" cy="1797040"/>
          </a:xfrm>
        </p:spPr>
        <p:txBody>
          <a:bodyPr>
            <a:normAutofit fontScale="90000"/>
          </a:bodyPr>
          <a:lstStyle/>
          <a:p>
            <a:r>
              <a:rPr lang="ru-RU" sz="1600" dirty="0"/>
              <a:t>ОУН(м) засудила </a:t>
            </a:r>
            <a:r>
              <a:rPr lang="ru-RU" sz="1600" dirty="0" err="1"/>
              <a:t>радикалізм</a:t>
            </a:r>
            <a:r>
              <a:rPr lang="ru-RU" sz="1600" dirty="0"/>
              <a:t> </a:t>
            </a:r>
            <a:r>
              <a:rPr lang="ru-RU" sz="1600" dirty="0" err="1"/>
              <a:t>Бандери</a:t>
            </a:r>
            <a:r>
              <a:rPr lang="ru-RU" sz="1600" dirty="0"/>
              <a:t> у </a:t>
            </a:r>
            <a:r>
              <a:rPr lang="ru-RU" sz="1600" dirty="0" err="1"/>
              <a:t>питанні</a:t>
            </a:r>
            <a:r>
              <a:rPr lang="ru-RU" sz="1600" dirty="0"/>
              <a:t> </a:t>
            </a:r>
            <a:r>
              <a:rPr lang="ru-RU" sz="1600" dirty="0" err="1"/>
              <a:t>проголошення</a:t>
            </a:r>
            <a:r>
              <a:rPr lang="ru-RU" sz="1600" dirty="0"/>
              <a:t> </a:t>
            </a:r>
            <a:r>
              <a:rPr lang="ru-RU" sz="1600" dirty="0" err="1"/>
              <a:t>державності</a:t>
            </a:r>
            <a:r>
              <a:rPr lang="ru-RU" sz="1600" dirty="0"/>
              <a:t> </a:t>
            </a:r>
            <a:r>
              <a:rPr lang="ru-RU" sz="1600" dirty="0" err="1"/>
              <a:t>і</a:t>
            </a:r>
            <a:r>
              <a:rPr lang="ru-RU" sz="1600" dirty="0"/>
              <a:t> </a:t>
            </a:r>
            <a:r>
              <a:rPr lang="ru-RU" sz="1600" dirty="0" err="1"/>
              <a:t>виявила</a:t>
            </a:r>
            <a:r>
              <a:rPr lang="ru-RU" sz="1600" dirty="0"/>
              <a:t> </a:t>
            </a:r>
            <a:r>
              <a:rPr lang="ru-RU" sz="1600" dirty="0" err="1"/>
              <a:t>схильність</a:t>
            </a:r>
            <a:r>
              <a:rPr lang="ru-RU" sz="1600" dirty="0"/>
              <a:t> до </a:t>
            </a:r>
            <a:r>
              <a:rPr lang="ru-RU" sz="1600" dirty="0" err="1"/>
              <a:t>більш</a:t>
            </a:r>
            <a:r>
              <a:rPr lang="ru-RU" sz="1600" dirty="0"/>
              <a:t> </a:t>
            </a:r>
            <a:r>
              <a:rPr lang="ru-RU" sz="1600" dirty="0" err="1"/>
              <a:t>гнучкої</a:t>
            </a:r>
            <a:r>
              <a:rPr lang="ru-RU" sz="1600" dirty="0"/>
              <a:t> </a:t>
            </a:r>
            <a:r>
              <a:rPr lang="ru-RU" sz="1600" dirty="0" err="1"/>
              <a:t>політики</a:t>
            </a:r>
            <a:r>
              <a:rPr lang="ru-RU" sz="1600" dirty="0"/>
              <a:t>, </a:t>
            </a:r>
            <a:r>
              <a:rPr lang="ru-RU" sz="1600" dirty="0" err="1"/>
              <a:t>вважаючи</a:t>
            </a:r>
            <a:r>
              <a:rPr lang="ru-RU" sz="1600" dirty="0"/>
              <a:t> </a:t>
            </a:r>
            <a:r>
              <a:rPr lang="ru-RU" sz="1600" dirty="0" err="1"/>
              <a:t>відкриту</a:t>
            </a:r>
            <a:r>
              <a:rPr lang="ru-RU" sz="1600" dirty="0"/>
              <a:t> </a:t>
            </a:r>
            <a:r>
              <a:rPr lang="ru-RU" sz="1600" dirty="0" err="1"/>
              <a:t>конфронтацію</a:t>
            </a:r>
            <a:r>
              <a:rPr lang="ru-RU" sz="1600" dirty="0"/>
              <a:t> </a:t>
            </a:r>
            <a:r>
              <a:rPr lang="ru-RU" sz="1600" dirty="0" err="1"/>
              <a:t>з</a:t>
            </a:r>
            <a:r>
              <a:rPr lang="ru-RU" sz="1600" dirty="0"/>
              <a:t> </a:t>
            </a:r>
            <a:r>
              <a:rPr lang="ru-RU" sz="1600" dirty="0" err="1"/>
              <a:t>німецькою</a:t>
            </a:r>
            <a:r>
              <a:rPr lang="ru-RU" sz="1600" dirty="0"/>
              <a:t> потугою </a:t>
            </a:r>
            <a:r>
              <a:rPr lang="ru-RU" sz="1600" dirty="0" err="1"/>
              <a:t>несвоєчасною</a:t>
            </a:r>
            <a:r>
              <a:rPr lang="ru-RU" sz="1600" dirty="0"/>
              <a:t> </a:t>
            </a:r>
            <a:r>
              <a:rPr lang="ru-RU" sz="1600" dirty="0" err="1"/>
              <a:t>і</a:t>
            </a:r>
            <a:r>
              <a:rPr lang="ru-RU" sz="1600" dirty="0"/>
              <a:t> </a:t>
            </a:r>
            <a:r>
              <a:rPr lang="ru-RU" sz="1600" dirty="0" err="1"/>
              <a:t>шкідливою</a:t>
            </a:r>
            <a:r>
              <a:rPr lang="ru-RU" sz="1600" dirty="0"/>
              <a:t> для </a:t>
            </a:r>
            <a:r>
              <a:rPr lang="ru-RU" sz="1600" dirty="0" err="1"/>
              <a:t>національних</a:t>
            </a:r>
            <a:r>
              <a:rPr lang="ru-RU" sz="1600" dirty="0"/>
              <a:t> </a:t>
            </a:r>
            <a:r>
              <a:rPr lang="ru-RU" sz="1600" dirty="0" err="1"/>
              <a:t>інтересів</a:t>
            </a:r>
            <a:r>
              <a:rPr lang="ru-RU" sz="1600" dirty="0"/>
              <a:t>. </a:t>
            </a:r>
            <a:r>
              <a:rPr lang="ru-RU" sz="1600" dirty="0" err="1"/>
              <a:t>Мельниківці</a:t>
            </a:r>
            <a:r>
              <a:rPr lang="ru-RU" sz="1600" dirty="0"/>
              <a:t> </a:t>
            </a:r>
            <a:r>
              <a:rPr lang="ru-RU" sz="1600" dirty="0" err="1"/>
              <a:t>формують</a:t>
            </a:r>
            <a:r>
              <a:rPr lang="ru-RU" sz="1600" dirty="0"/>
              <a:t> у </a:t>
            </a:r>
            <a:r>
              <a:rPr lang="ru-RU" sz="1600" dirty="0" err="1"/>
              <a:t>Києві</a:t>
            </a:r>
            <a:r>
              <a:rPr lang="ru-RU" sz="1600" dirty="0"/>
              <a:t> </a:t>
            </a:r>
            <a:r>
              <a:rPr lang="ru-RU" sz="1600" dirty="0" err="1"/>
              <a:t>Українську</a:t>
            </a:r>
            <a:r>
              <a:rPr lang="ru-RU" sz="1600" dirty="0"/>
              <a:t> </a:t>
            </a:r>
            <a:r>
              <a:rPr lang="ru-RU" sz="1600" dirty="0" err="1"/>
              <a:t>Національну</a:t>
            </a:r>
            <a:r>
              <a:rPr lang="ru-RU" sz="1600" dirty="0"/>
              <a:t> Раду та </a:t>
            </a:r>
            <a:r>
              <a:rPr lang="ru-RU" sz="1600" dirty="0" err="1"/>
              <a:t>видають</a:t>
            </a:r>
            <a:r>
              <a:rPr lang="ru-RU" sz="1600" dirty="0"/>
              <a:t> газету "</a:t>
            </a:r>
            <a:r>
              <a:rPr lang="ru-RU" sz="1600" dirty="0" err="1"/>
              <a:t>Українське</a:t>
            </a:r>
            <a:r>
              <a:rPr lang="ru-RU" sz="1600" dirty="0"/>
              <a:t> Слово". Але </a:t>
            </a:r>
            <a:r>
              <a:rPr lang="ru-RU" sz="1600" dirty="0" err="1"/>
              <a:t>німецькі</a:t>
            </a:r>
            <a:r>
              <a:rPr lang="ru-RU" sz="1600" dirty="0"/>
              <a:t> </a:t>
            </a:r>
            <a:r>
              <a:rPr lang="ru-RU" sz="1600" dirty="0" err="1"/>
              <a:t>репресії</a:t>
            </a:r>
            <a:r>
              <a:rPr lang="ru-RU" sz="1600" dirty="0"/>
              <a:t> не </a:t>
            </a:r>
            <a:r>
              <a:rPr lang="ru-RU" sz="1600" dirty="0" err="1"/>
              <a:t>оминають</a:t>
            </a:r>
            <a:r>
              <a:rPr lang="ru-RU" sz="1600" dirty="0"/>
              <a:t> </a:t>
            </a:r>
            <a:r>
              <a:rPr lang="ru-RU" sz="1600" dirty="0" err="1"/>
              <a:t>і</a:t>
            </a:r>
            <a:r>
              <a:rPr lang="ru-RU" sz="1600" dirty="0"/>
              <a:t> </a:t>
            </a:r>
            <a:r>
              <a:rPr lang="ru-RU" sz="1600" dirty="0" err="1"/>
              <a:t>це</a:t>
            </a:r>
            <a:r>
              <a:rPr lang="ru-RU" sz="1600" dirty="0"/>
              <a:t> </a:t>
            </a:r>
            <a:r>
              <a:rPr lang="ru-RU" sz="1600" dirty="0" err="1"/>
              <a:t>націоналістичне</a:t>
            </a:r>
            <a:r>
              <a:rPr lang="ru-RU" sz="1600" dirty="0"/>
              <a:t> </a:t>
            </a:r>
            <a:r>
              <a:rPr lang="ru-RU" sz="1600" dirty="0" err="1"/>
              <a:t>угрупування</a:t>
            </a:r>
            <a:r>
              <a:rPr lang="ru-RU" sz="1600" dirty="0"/>
              <a:t>. У </a:t>
            </a:r>
            <a:r>
              <a:rPr lang="ru-RU" sz="1600" dirty="0" err="1"/>
              <a:t>грудні</a:t>
            </a:r>
            <a:r>
              <a:rPr lang="ru-RU" sz="1600" dirty="0"/>
              <a:t> 1941 р. </a:t>
            </a:r>
            <a:r>
              <a:rPr lang="ru-RU" sz="1600" dirty="0" err="1"/>
              <a:t>членів</a:t>
            </a:r>
            <a:r>
              <a:rPr lang="ru-RU" sz="1600" dirty="0"/>
              <a:t> Ради </a:t>
            </a:r>
            <a:r>
              <a:rPr lang="ru-RU" sz="1600" dirty="0" err="1"/>
              <a:t>було</a:t>
            </a:r>
            <a:r>
              <a:rPr lang="ru-RU" sz="1600" dirty="0"/>
              <a:t> </a:t>
            </a:r>
            <a:r>
              <a:rPr lang="ru-RU" sz="1600" dirty="0" err="1"/>
              <a:t>заарештовано</a:t>
            </a:r>
            <a:r>
              <a:rPr lang="ru-RU" sz="1600" dirty="0"/>
              <a:t>, </a:t>
            </a:r>
            <a:r>
              <a:rPr lang="ru-RU" sz="1600" dirty="0" err="1"/>
              <a:t>частину</a:t>
            </a:r>
            <a:r>
              <a:rPr lang="ru-RU" sz="1600" dirty="0"/>
              <a:t> </a:t>
            </a:r>
            <a:r>
              <a:rPr lang="ru-RU" sz="1600" dirty="0" err="1"/>
              <a:t>з</a:t>
            </a:r>
            <a:r>
              <a:rPr lang="ru-RU" sz="1600" dirty="0"/>
              <a:t> них </a:t>
            </a:r>
            <a:r>
              <a:rPr lang="ru-RU" sz="1600" dirty="0" err="1"/>
              <a:t>страчено</a:t>
            </a:r>
            <a:r>
              <a:rPr lang="ru-RU" sz="1600" dirty="0"/>
              <a:t> у </a:t>
            </a:r>
            <a:r>
              <a:rPr lang="ru-RU" sz="1600" dirty="0" err="1"/>
              <a:t>Бабиному</a:t>
            </a:r>
            <a:r>
              <a:rPr lang="ru-RU" sz="1600" dirty="0"/>
              <a:t> Яру. Сам Мельник до </a:t>
            </a:r>
            <a:r>
              <a:rPr lang="ru-RU" sz="1600" dirty="0" err="1"/>
              <a:t>січня</a:t>
            </a:r>
            <a:r>
              <a:rPr lang="ru-RU" sz="1600" dirty="0"/>
              <a:t> 1944 р. </a:t>
            </a:r>
            <a:r>
              <a:rPr lang="ru-RU" sz="1600" dirty="0" err="1"/>
              <a:t>перебував</a:t>
            </a:r>
            <a:r>
              <a:rPr lang="ru-RU" sz="1600" dirty="0"/>
              <a:t> </a:t>
            </a:r>
            <a:r>
              <a:rPr lang="ru-RU" sz="1600" dirty="0" err="1"/>
              <a:t>під</a:t>
            </a:r>
            <a:r>
              <a:rPr lang="ru-RU" sz="1600" dirty="0"/>
              <a:t> </a:t>
            </a:r>
            <a:r>
              <a:rPr lang="ru-RU" sz="1600" dirty="0" err="1"/>
              <a:t>домашнім</a:t>
            </a:r>
            <a:r>
              <a:rPr lang="ru-RU" sz="1600" dirty="0"/>
              <a:t> </a:t>
            </a:r>
            <a:r>
              <a:rPr lang="ru-RU" sz="1600" dirty="0" err="1"/>
              <a:t>арештом</a:t>
            </a:r>
            <a:r>
              <a:rPr lang="ru-RU" sz="1600" dirty="0"/>
              <a:t> у </a:t>
            </a:r>
            <a:r>
              <a:rPr lang="ru-RU" sz="1600" dirty="0" err="1"/>
              <a:t>Берліні</a:t>
            </a:r>
            <a:r>
              <a:rPr lang="ru-RU" sz="1600" dirty="0"/>
              <a:t>, а </a:t>
            </a:r>
            <a:r>
              <a:rPr lang="ru-RU" sz="1600" dirty="0" err="1"/>
              <a:t>потім</a:t>
            </a:r>
            <a:r>
              <a:rPr lang="ru-RU" sz="1600" dirty="0"/>
              <a:t> - у </a:t>
            </a:r>
            <a:r>
              <a:rPr lang="ru-RU" sz="1600" dirty="0" err="1"/>
              <a:t>концтаборі</a:t>
            </a:r>
            <a:r>
              <a:rPr lang="ru-RU" sz="1600" dirty="0"/>
              <a:t> </a:t>
            </a:r>
            <a:r>
              <a:rPr lang="ru-RU" sz="1600" dirty="0" err="1"/>
              <a:t>Заксенгаузен</a:t>
            </a:r>
            <a:r>
              <a:rPr lang="ru-RU" sz="1600" dirty="0"/>
              <a:t>. У </a:t>
            </a:r>
            <a:r>
              <a:rPr lang="ru-RU" sz="1600" dirty="0" err="1"/>
              <a:t>кінці</a:t>
            </a:r>
            <a:r>
              <a:rPr lang="ru-RU" sz="1600" dirty="0"/>
              <a:t> </a:t>
            </a:r>
            <a:r>
              <a:rPr lang="ru-RU" sz="1600" dirty="0" err="1"/>
              <a:t>війни</a:t>
            </a:r>
            <a:r>
              <a:rPr lang="ru-RU" sz="1600" dirty="0"/>
              <a:t> </a:t>
            </a:r>
            <a:r>
              <a:rPr lang="ru-RU" sz="1600" dirty="0" err="1"/>
              <a:t>Андрій</a:t>
            </a:r>
            <a:r>
              <a:rPr lang="ru-RU" sz="1600" dirty="0"/>
              <a:t> Мельник </a:t>
            </a:r>
            <a:r>
              <a:rPr lang="ru-RU" sz="1600" dirty="0" err="1"/>
              <a:t>знову</a:t>
            </a:r>
            <a:r>
              <a:rPr lang="ru-RU" sz="1600" dirty="0"/>
              <a:t> </a:t>
            </a:r>
            <a:r>
              <a:rPr lang="ru-RU" sz="1600" dirty="0" err="1"/>
              <a:t>очолив</a:t>
            </a:r>
            <a:r>
              <a:rPr lang="ru-RU" sz="1600" dirty="0"/>
              <a:t> ОУН.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 calcmode="lin" valueType="num">
                                      <p:cBhvr>
                                        <p:cTn id="14"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725602"/>
          </a:xfrm>
        </p:spPr>
        <p:txBody>
          <a:bodyPr>
            <a:normAutofit fontScale="90000"/>
          </a:bodyPr>
          <a:lstStyle/>
          <a:p>
            <a:r>
              <a:rPr lang="ru-RU" sz="1600" dirty="0" err="1" smtClean="0"/>
              <a:t>Офіційною</a:t>
            </a:r>
            <a:r>
              <a:rPr lang="ru-RU" sz="1600" dirty="0" smtClean="0"/>
              <a:t> датою </a:t>
            </a:r>
            <a:r>
              <a:rPr lang="ru-RU" sz="1600" dirty="0" err="1" smtClean="0"/>
              <a:t>створення</a:t>
            </a:r>
            <a:r>
              <a:rPr lang="ru-RU" sz="1600" dirty="0" smtClean="0"/>
              <a:t> </a:t>
            </a:r>
            <a:r>
              <a:rPr lang="ru-RU" sz="1600" dirty="0" err="1" smtClean="0"/>
              <a:t>Української</a:t>
            </a:r>
            <a:r>
              <a:rPr lang="ru-RU" sz="1600" dirty="0" smtClean="0"/>
              <a:t> </a:t>
            </a:r>
            <a:r>
              <a:rPr lang="ru-RU" sz="1600" dirty="0" err="1" smtClean="0"/>
              <a:t>Повстанської</a:t>
            </a:r>
            <a:r>
              <a:rPr lang="ru-RU" sz="1600" dirty="0" smtClean="0"/>
              <a:t> (</a:t>
            </a:r>
            <a:r>
              <a:rPr lang="ru-RU" sz="1600" dirty="0" err="1" smtClean="0"/>
              <a:t>Повстанчої</a:t>
            </a:r>
            <a:r>
              <a:rPr lang="ru-RU" sz="1600" dirty="0" smtClean="0"/>
              <a:t>) </a:t>
            </a:r>
            <a:r>
              <a:rPr lang="ru-RU" sz="1600" dirty="0" err="1" smtClean="0"/>
              <a:t>Армії</a:t>
            </a:r>
            <a:r>
              <a:rPr lang="ru-RU" sz="1600" dirty="0" smtClean="0"/>
              <a:t> </a:t>
            </a:r>
            <a:r>
              <a:rPr lang="ru-RU" sz="1600" dirty="0" err="1" smtClean="0"/>
              <a:t>вважається</a:t>
            </a:r>
            <a:r>
              <a:rPr lang="ru-RU" sz="1600" dirty="0" smtClean="0"/>
              <a:t> 14 </a:t>
            </a:r>
            <a:r>
              <a:rPr lang="ru-RU" sz="1600" dirty="0" err="1" smtClean="0"/>
              <a:t>жовтня</a:t>
            </a:r>
            <a:r>
              <a:rPr lang="ru-RU" sz="1600" dirty="0" smtClean="0"/>
              <a:t> 1942 р. - </a:t>
            </a:r>
            <a:r>
              <a:rPr lang="ru-RU" sz="1600" dirty="0" err="1" smtClean="0"/>
              <a:t>козацьке</a:t>
            </a:r>
            <a:r>
              <a:rPr lang="ru-RU" sz="1600" dirty="0" smtClean="0"/>
              <a:t> свято </a:t>
            </a:r>
            <a:r>
              <a:rPr lang="ru-RU" sz="1600" dirty="0" err="1" smtClean="0"/>
              <a:t>Покрови</a:t>
            </a:r>
            <a:r>
              <a:rPr lang="ru-RU" sz="1600" dirty="0" smtClean="0"/>
              <a:t> - коли </a:t>
            </a:r>
            <a:r>
              <a:rPr lang="ru-RU" sz="1600" dirty="0" err="1" smtClean="0"/>
              <a:t>Сергієм</a:t>
            </a:r>
            <a:r>
              <a:rPr lang="ru-RU" sz="1600" dirty="0" smtClean="0"/>
              <a:t> </a:t>
            </a:r>
            <a:r>
              <a:rPr lang="ru-RU" sz="1600" dirty="0" err="1" smtClean="0"/>
              <a:t>Качинським</a:t>
            </a:r>
            <a:r>
              <a:rPr lang="ru-RU" sz="1600" dirty="0" smtClean="0"/>
              <a:t> </a:t>
            </a:r>
            <a:r>
              <a:rPr lang="ru-RU" sz="1600" dirty="0" err="1" smtClean="0"/>
              <a:t>було</a:t>
            </a:r>
            <a:r>
              <a:rPr lang="ru-RU" sz="1600" dirty="0" smtClean="0"/>
              <a:t> сформовано перший </a:t>
            </a:r>
            <a:r>
              <a:rPr lang="ru-RU" sz="1600" dirty="0" err="1" smtClean="0"/>
              <a:t>відділ</a:t>
            </a:r>
            <a:r>
              <a:rPr lang="ru-RU" sz="1600" dirty="0" smtClean="0"/>
              <a:t> УПА </a:t>
            </a:r>
            <a:r>
              <a:rPr lang="ru-RU" sz="1600" dirty="0" err="1" smtClean="0"/>
              <a:t>під</a:t>
            </a:r>
            <a:r>
              <a:rPr lang="ru-RU" sz="1600" dirty="0" smtClean="0"/>
              <a:t> </a:t>
            </a:r>
            <a:r>
              <a:rPr lang="ru-RU" sz="1600" dirty="0" err="1" smtClean="0"/>
              <a:t>егідою</a:t>
            </a:r>
            <a:r>
              <a:rPr lang="ru-RU" sz="1600" dirty="0" smtClean="0"/>
              <a:t> ОУН(б), </a:t>
            </a:r>
            <a:r>
              <a:rPr lang="ru-RU" sz="1600" dirty="0" err="1" smtClean="0"/>
              <a:t>але</a:t>
            </a:r>
            <a:r>
              <a:rPr lang="ru-RU" sz="1600" dirty="0" smtClean="0"/>
              <a:t> реально </a:t>
            </a:r>
            <a:r>
              <a:rPr lang="ru-RU" sz="1600" dirty="0" err="1" smtClean="0"/>
              <a:t>окремі</a:t>
            </a:r>
            <a:r>
              <a:rPr lang="ru-RU" sz="1600" dirty="0" smtClean="0"/>
              <a:t> </a:t>
            </a:r>
            <a:r>
              <a:rPr lang="ru-RU" sz="1600" dirty="0" err="1" smtClean="0"/>
              <a:t>українські</a:t>
            </a:r>
            <a:r>
              <a:rPr lang="ru-RU" sz="1600" dirty="0" smtClean="0"/>
              <a:t> </a:t>
            </a:r>
            <a:r>
              <a:rPr lang="ru-RU" sz="1600" dirty="0" err="1" smtClean="0"/>
              <a:t>націоналістичні</a:t>
            </a:r>
            <a:r>
              <a:rPr lang="ru-RU" sz="1600" dirty="0" smtClean="0"/>
              <a:t> </a:t>
            </a:r>
            <a:r>
              <a:rPr lang="ru-RU" sz="1600" dirty="0" err="1" smtClean="0"/>
              <a:t>збройні</a:t>
            </a:r>
            <a:r>
              <a:rPr lang="ru-RU" sz="1600" dirty="0" smtClean="0"/>
              <a:t> </a:t>
            </a:r>
            <a:r>
              <a:rPr lang="ru-RU" sz="1600" dirty="0" err="1" smtClean="0"/>
              <a:t>формування</a:t>
            </a:r>
            <a:r>
              <a:rPr lang="ru-RU" sz="1600" dirty="0" smtClean="0"/>
              <a:t> </a:t>
            </a:r>
            <a:r>
              <a:rPr lang="ru-RU" sz="1600" dirty="0" err="1" smtClean="0"/>
              <a:t>існували</a:t>
            </a:r>
            <a:r>
              <a:rPr lang="ru-RU" sz="1600" dirty="0" smtClean="0"/>
              <a:t> </a:t>
            </a:r>
            <a:r>
              <a:rPr lang="ru-RU" sz="1600" dirty="0" err="1" smtClean="0"/>
              <a:t>вже</a:t>
            </a:r>
            <a:r>
              <a:rPr lang="ru-RU" sz="1600" dirty="0" smtClean="0"/>
              <a:t> </a:t>
            </a:r>
            <a:r>
              <a:rPr lang="ru-RU" sz="1600" dirty="0" err="1" smtClean="0"/>
              <a:t>від</a:t>
            </a:r>
            <a:r>
              <a:rPr lang="ru-RU" sz="1600" dirty="0" smtClean="0"/>
              <a:t> початку </a:t>
            </a:r>
            <a:r>
              <a:rPr lang="ru-RU" sz="1600" dirty="0" err="1" smtClean="0"/>
              <a:t>війни</a:t>
            </a:r>
            <a:r>
              <a:rPr lang="ru-RU" sz="1600" dirty="0" smtClean="0"/>
              <a:t> (</a:t>
            </a:r>
            <a:r>
              <a:rPr lang="ru-RU" sz="1600" dirty="0" err="1" smtClean="0"/>
              <a:t>і</a:t>
            </a:r>
            <a:r>
              <a:rPr lang="ru-RU" sz="1600" dirty="0" smtClean="0"/>
              <a:t> </a:t>
            </a:r>
            <a:r>
              <a:rPr lang="ru-RU" sz="1600" dirty="0" err="1" smtClean="0"/>
              <a:t>навіть</a:t>
            </a:r>
            <a:r>
              <a:rPr lang="ru-RU" sz="1600" dirty="0" smtClean="0"/>
              <a:t> </a:t>
            </a:r>
            <a:r>
              <a:rPr lang="ru-RU" sz="1600" dirty="0" err="1" smtClean="0"/>
              <a:t>раніше</a:t>
            </a:r>
            <a:r>
              <a:rPr lang="ru-RU" sz="1600" dirty="0" smtClean="0"/>
              <a:t> - "</a:t>
            </a:r>
            <a:r>
              <a:rPr lang="ru-RU" sz="1600" dirty="0" err="1" smtClean="0"/>
              <a:t>вовки</a:t>
            </a:r>
            <a:r>
              <a:rPr lang="ru-RU" sz="1600" dirty="0" smtClean="0"/>
              <a:t>" Василя Сидора </a:t>
            </a:r>
            <a:r>
              <a:rPr lang="ru-RU" sz="1600" dirty="0" err="1" smtClean="0"/>
              <a:t>проти</a:t>
            </a:r>
            <a:r>
              <a:rPr lang="ru-RU" sz="1600" dirty="0" smtClean="0"/>
              <a:t> </a:t>
            </a:r>
            <a:r>
              <a:rPr lang="ru-RU" sz="1600" dirty="0" err="1" smtClean="0"/>
              <a:t>поляків</a:t>
            </a:r>
            <a:r>
              <a:rPr lang="ru-RU" sz="1600" dirty="0" smtClean="0"/>
              <a:t>). Так, </a:t>
            </a:r>
            <a:r>
              <a:rPr lang="ru-RU" sz="1600" dirty="0" err="1" smtClean="0"/>
              <a:t>своєю</a:t>
            </a:r>
            <a:r>
              <a:rPr lang="ru-RU" sz="1600" dirty="0" smtClean="0"/>
              <a:t> </a:t>
            </a:r>
            <a:r>
              <a:rPr lang="ru-RU" sz="1600" dirty="0" err="1" smtClean="0"/>
              <a:t>назвою</a:t>
            </a:r>
            <a:r>
              <a:rPr lang="ru-RU" sz="1600" dirty="0" smtClean="0"/>
              <a:t> УПА </a:t>
            </a:r>
            <a:r>
              <a:rPr lang="ru-RU" sz="1600" dirty="0" err="1" smtClean="0"/>
              <a:t>завдячує</a:t>
            </a:r>
            <a:r>
              <a:rPr lang="ru-RU" sz="1600" dirty="0" smtClean="0"/>
              <a:t> </a:t>
            </a:r>
            <a:r>
              <a:rPr lang="ru-RU" sz="1600" dirty="0" err="1" smtClean="0"/>
              <a:t>збройному</a:t>
            </a:r>
            <a:r>
              <a:rPr lang="ru-RU" sz="1600" dirty="0" smtClean="0"/>
              <a:t> </a:t>
            </a:r>
            <a:r>
              <a:rPr lang="ru-RU" sz="1600" dirty="0" err="1" smtClean="0"/>
              <a:t>формуванню</a:t>
            </a:r>
            <a:r>
              <a:rPr lang="ru-RU" sz="1600" dirty="0" smtClean="0"/>
              <a:t> </a:t>
            </a:r>
            <a:r>
              <a:rPr lang="ru-RU" sz="1600" dirty="0" err="1" smtClean="0"/>
              <a:t>вже</a:t>
            </a:r>
            <a:r>
              <a:rPr lang="ru-RU" sz="1600" dirty="0" smtClean="0"/>
              <a:t> </a:t>
            </a:r>
            <a:r>
              <a:rPr lang="ru-RU" sz="1600" dirty="0" err="1" smtClean="0"/>
              <a:t>згадуваного</a:t>
            </a:r>
            <a:r>
              <a:rPr lang="ru-RU" sz="1600" dirty="0" smtClean="0"/>
              <a:t> </a:t>
            </a:r>
            <a:r>
              <a:rPr lang="ru-RU" sz="1600" dirty="0" err="1" smtClean="0"/>
              <a:t>поліщука</a:t>
            </a:r>
            <a:r>
              <a:rPr lang="ru-RU" sz="1600" dirty="0" smtClean="0"/>
              <a:t> </a:t>
            </a:r>
            <a:r>
              <a:rPr lang="ru-RU" sz="1600" dirty="0" err="1" smtClean="0"/>
              <a:t>Боровця</a:t>
            </a:r>
            <a:r>
              <a:rPr lang="ru-RU" sz="1600" dirty="0" smtClean="0"/>
              <a:t> УПА "</a:t>
            </a:r>
            <a:r>
              <a:rPr lang="ru-RU" sz="1600" dirty="0" err="1" smtClean="0"/>
              <a:t>Поліська</a:t>
            </a:r>
            <a:r>
              <a:rPr lang="ru-RU" sz="1600" dirty="0" smtClean="0"/>
              <a:t> </a:t>
            </a:r>
            <a:r>
              <a:rPr lang="ru-RU" sz="1600" dirty="0" err="1" smtClean="0"/>
              <a:t>Січ</a:t>
            </a:r>
            <a:r>
              <a:rPr lang="ru-RU" sz="1600" dirty="0" smtClean="0"/>
              <a:t>", </a:t>
            </a:r>
            <a:r>
              <a:rPr lang="ru-RU" sz="1600" dirty="0" err="1" smtClean="0"/>
              <a:t>що</a:t>
            </a:r>
            <a:r>
              <a:rPr lang="ru-RU" sz="1600" dirty="0" smtClean="0"/>
              <a:t> </a:t>
            </a:r>
            <a:r>
              <a:rPr lang="ru-RU" sz="1600" dirty="0" err="1" smtClean="0"/>
              <a:t>діяло</a:t>
            </a:r>
            <a:r>
              <a:rPr lang="ru-RU" sz="1600" dirty="0" smtClean="0"/>
              <a:t> на </a:t>
            </a:r>
            <a:r>
              <a:rPr lang="ru-RU" sz="1600" dirty="0" err="1" smtClean="0"/>
              <a:t>Поліссі</a:t>
            </a:r>
            <a:r>
              <a:rPr lang="ru-RU" sz="1600" dirty="0" smtClean="0"/>
              <a:t> та </a:t>
            </a:r>
            <a:r>
              <a:rPr lang="ru-RU" sz="1600" dirty="0" err="1" smtClean="0"/>
              <a:t>Волині</a:t>
            </a:r>
            <a:r>
              <a:rPr lang="ru-RU" sz="1600" dirty="0" smtClean="0"/>
              <a:t> </a:t>
            </a:r>
            <a:r>
              <a:rPr lang="ru-RU" sz="1600" dirty="0" err="1" smtClean="0"/>
              <a:t>від</a:t>
            </a:r>
            <a:r>
              <a:rPr lang="ru-RU" sz="1600" dirty="0" smtClean="0"/>
              <a:t> початку </a:t>
            </a:r>
            <a:r>
              <a:rPr lang="ru-RU" sz="1600" dirty="0" err="1" smtClean="0"/>
              <a:t>війни</a:t>
            </a:r>
            <a:r>
              <a:rPr lang="ru-RU" sz="1600" dirty="0" smtClean="0"/>
              <a:t> </a:t>
            </a:r>
            <a:r>
              <a:rPr lang="ru-RU" sz="1600" dirty="0" err="1" smtClean="0"/>
              <a:t>проти</a:t>
            </a:r>
            <a:r>
              <a:rPr lang="ru-RU" sz="1600" dirty="0" smtClean="0"/>
              <a:t> </a:t>
            </a:r>
            <a:r>
              <a:rPr lang="ru-RU" sz="1600" dirty="0" err="1" smtClean="0"/>
              <a:t>більшовиків</a:t>
            </a:r>
            <a:r>
              <a:rPr lang="ru-RU" sz="1600" dirty="0" smtClean="0"/>
              <a:t>, </a:t>
            </a:r>
            <a:r>
              <a:rPr lang="ru-RU" sz="1600" dirty="0" err="1" smtClean="0"/>
              <a:t>підтримуване</a:t>
            </a:r>
            <a:r>
              <a:rPr lang="ru-RU" sz="1600" dirty="0" smtClean="0"/>
              <a:t> </a:t>
            </a:r>
            <a:r>
              <a:rPr lang="ru-RU" sz="1600" dirty="0" err="1" smtClean="0"/>
              <a:t>німцями</a:t>
            </a:r>
            <a:r>
              <a:rPr lang="ru-RU" sz="1600" dirty="0" smtClean="0"/>
              <a:t>, а </a:t>
            </a:r>
            <a:r>
              <a:rPr lang="ru-RU" sz="1600" dirty="0" err="1" smtClean="0"/>
              <a:t>згодом</a:t>
            </a:r>
            <a:r>
              <a:rPr lang="ru-RU" sz="1600" dirty="0" smtClean="0"/>
              <a:t> </a:t>
            </a:r>
            <a:r>
              <a:rPr lang="ru-RU" sz="1600" dirty="0" err="1" smtClean="0"/>
              <a:t>і</a:t>
            </a:r>
            <a:r>
              <a:rPr lang="ru-RU" sz="1600" dirty="0" smtClean="0"/>
              <a:t> </a:t>
            </a:r>
            <a:r>
              <a:rPr lang="ru-RU" sz="1600" dirty="0" err="1" smtClean="0"/>
              <a:t>проти</a:t>
            </a:r>
            <a:r>
              <a:rPr lang="ru-RU" sz="1600" dirty="0" smtClean="0"/>
              <a:t> самих </a:t>
            </a:r>
            <a:r>
              <a:rPr lang="ru-RU" sz="1600" dirty="0" err="1" smtClean="0"/>
              <a:t>німців</a:t>
            </a:r>
            <a:r>
              <a:rPr lang="ru-RU" sz="1600" dirty="0" smtClean="0"/>
              <a:t>. Але на </a:t>
            </a:r>
            <a:r>
              <a:rPr lang="ru-RU" sz="1600" dirty="0" err="1" smtClean="0"/>
              <a:t>цей</a:t>
            </a:r>
            <a:r>
              <a:rPr lang="ru-RU" sz="1600" dirty="0" smtClean="0"/>
              <a:t> момент </a:t>
            </a:r>
            <a:r>
              <a:rPr lang="ru-RU" sz="1600" dirty="0" err="1" smtClean="0"/>
              <a:t>дії</a:t>
            </a:r>
            <a:r>
              <a:rPr lang="ru-RU" sz="1600" dirty="0" smtClean="0"/>
              <a:t> </a:t>
            </a:r>
            <a:r>
              <a:rPr lang="ru-RU" sz="1600" dirty="0" err="1" smtClean="0"/>
              <a:t>проти</a:t>
            </a:r>
            <a:r>
              <a:rPr lang="ru-RU" sz="1600" dirty="0" smtClean="0"/>
              <a:t> </a:t>
            </a:r>
            <a:r>
              <a:rPr lang="ru-RU" sz="1600" dirty="0" err="1" smtClean="0"/>
              <a:t>німців</a:t>
            </a:r>
            <a:r>
              <a:rPr lang="ru-RU" sz="1600" dirty="0" smtClean="0"/>
              <a:t> </a:t>
            </a:r>
            <a:r>
              <a:rPr lang="ru-RU" sz="1600" dirty="0" err="1" smtClean="0"/>
              <a:t>ще</a:t>
            </a:r>
            <a:r>
              <a:rPr lang="ru-RU" sz="1600" dirty="0" smtClean="0"/>
              <a:t> не </a:t>
            </a:r>
            <a:r>
              <a:rPr lang="ru-RU" sz="1600" dirty="0" err="1" smtClean="0"/>
              <a:t>набули</a:t>
            </a:r>
            <a:r>
              <a:rPr lang="ru-RU" sz="1600" dirty="0" smtClean="0"/>
              <a:t> </a:t>
            </a:r>
            <a:r>
              <a:rPr lang="ru-RU" sz="1600" dirty="0" err="1" smtClean="0"/>
              <a:t>значного</a:t>
            </a:r>
            <a:r>
              <a:rPr lang="ru-RU" sz="1600" dirty="0" smtClean="0"/>
              <a:t> масштабу, </a:t>
            </a:r>
            <a:r>
              <a:rPr lang="ru-RU" sz="1600" dirty="0" err="1" smtClean="0"/>
              <a:t>атакувалися</a:t>
            </a:r>
            <a:r>
              <a:rPr lang="ru-RU" sz="1600" dirty="0" smtClean="0"/>
              <a:t> </a:t>
            </a:r>
            <a:r>
              <a:rPr lang="ru-RU" sz="1600" dirty="0" err="1" smtClean="0"/>
              <a:t>переважно</a:t>
            </a:r>
            <a:r>
              <a:rPr lang="ru-RU" sz="1600" dirty="0" smtClean="0"/>
              <a:t> </a:t>
            </a:r>
            <a:r>
              <a:rPr lang="ru-RU" sz="1600" dirty="0" err="1" smtClean="0"/>
              <a:t>засоби</a:t>
            </a:r>
            <a:r>
              <a:rPr lang="ru-RU" sz="1600" dirty="0" smtClean="0"/>
              <a:t> </a:t>
            </a:r>
            <a:r>
              <a:rPr lang="ru-RU" sz="1600" dirty="0" err="1" smtClean="0"/>
              <a:t>зв'язку</a:t>
            </a:r>
            <a:r>
              <a:rPr lang="ru-RU" sz="1600" dirty="0" smtClean="0"/>
              <a:t>, </a:t>
            </a:r>
            <a:r>
              <a:rPr lang="ru-RU" sz="1600" dirty="0" err="1" smtClean="0"/>
              <a:t>транспортні</a:t>
            </a:r>
            <a:r>
              <a:rPr lang="ru-RU" sz="1600" dirty="0" smtClean="0"/>
              <a:t> шляхи, </a:t>
            </a:r>
            <a:r>
              <a:rPr lang="ru-RU" sz="1600" dirty="0" err="1" smtClean="0"/>
              <a:t>господарські</a:t>
            </a:r>
            <a:r>
              <a:rPr lang="ru-RU" sz="1600" dirty="0" smtClean="0"/>
              <a:t> </a:t>
            </a:r>
            <a:r>
              <a:rPr lang="ru-RU" sz="1600" dirty="0" err="1" smtClean="0"/>
              <a:t>об'єкти</a:t>
            </a:r>
            <a:r>
              <a:rPr lang="ru-RU" sz="1600" dirty="0" smtClean="0"/>
              <a:t> </a:t>
            </a:r>
            <a:r>
              <a:rPr lang="ru-RU" sz="1600" dirty="0" err="1" smtClean="0"/>
              <a:t>тощо</a:t>
            </a:r>
            <a:r>
              <a:rPr lang="ru-RU" sz="1600" dirty="0" smtClean="0"/>
              <a:t>.</a:t>
            </a:r>
            <a:endParaRPr lang="ru-RU" sz="1600" dirty="0"/>
          </a:p>
        </p:txBody>
      </p:sp>
      <p:pic>
        <p:nvPicPr>
          <p:cNvPr id="7" name="Содержимое 6" descr="bulbabor1.gif"/>
          <p:cNvPicPr>
            <a:picLocks noGrp="1" noChangeAspect="1"/>
          </p:cNvPicPr>
          <p:nvPr>
            <p:ph sz="half" idx="1"/>
          </p:nvPr>
        </p:nvPicPr>
        <p:blipFill>
          <a:blip r:embed="rId2"/>
          <a:stretch>
            <a:fillRect/>
          </a:stretch>
        </p:blipFill>
        <p:spPr>
          <a:xfrm>
            <a:off x="1285852" y="2285992"/>
            <a:ext cx="2132211" cy="3411538"/>
          </a:xfrm>
        </p:spPr>
      </p:pic>
      <p:pic>
        <p:nvPicPr>
          <p:cNvPr id="8" name="Содержимое 7" descr="117364989445f479e681c96.jpg"/>
          <p:cNvPicPr>
            <a:picLocks noGrp="1" noChangeAspect="1"/>
          </p:cNvPicPr>
          <p:nvPr>
            <p:ph sz="half" idx="2"/>
          </p:nvPr>
        </p:nvPicPr>
        <p:blipFill>
          <a:blip r:embed="rId3"/>
          <a:stretch>
            <a:fillRect/>
          </a:stretch>
        </p:blipFill>
        <p:spPr>
          <a:xfrm>
            <a:off x="5572132" y="2214554"/>
            <a:ext cx="2420110" cy="3460757"/>
          </a:xfrm>
        </p:spPr>
      </p:pic>
      <p:sp>
        <p:nvSpPr>
          <p:cNvPr id="9" name="TextBox 8"/>
          <p:cNvSpPr txBox="1"/>
          <p:nvPr/>
        </p:nvSpPr>
        <p:spPr>
          <a:xfrm>
            <a:off x="5857884" y="5643578"/>
            <a:ext cx="2000264" cy="338554"/>
          </a:xfrm>
          <a:prstGeom prst="rect">
            <a:avLst/>
          </a:prstGeom>
          <a:noFill/>
        </p:spPr>
        <p:txBody>
          <a:bodyPr wrap="square" rtlCol="0">
            <a:spAutoFit/>
          </a:bodyPr>
          <a:lstStyle/>
          <a:p>
            <a:pPr algn="ctr"/>
            <a:r>
              <a:rPr lang="uk-UA" sz="1600" dirty="0" smtClean="0"/>
              <a:t>Василь </a:t>
            </a:r>
            <a:r>
              <a:rPr lang="uk-UA" sz="1600" dirty="0" err="1" smtClean="0"/>
              <a:t>Сидор</a:t>
            </a:r>
            <a:endParaRPr lang="ru-RU" sz="1600" dirty="0"/>
          </a:p>
        </p:txBody>
      </p:sp>
      <p:sp>
        <p:nvSpPr>
          <p:cNvPr id="10" name="TextBox 9"/>
          <p:cNvSpPr txBox="1"/>
          <p:nvPr/>
        </p:nvSpPr>
        <p:spPr>
          <a:xfrm>
            <a:off x="1285852" y="5715016"/>
            <a:ext cx="2143140" cy="307777"/>
          </a:xfrm>
          <a:prstGeom prst="rect">
            <a:avLst/>
          </a:prstGeom>
          <a:noFill/>
        </p:spPr>
        <p:txBody>
          <a:bodyPr wrap="square" rtlCol="0">
            <a:spAutoFit/>
          </a:bodyPr>
          <a:lstStyle/>
          <a:p>
            <a:pPr algn="ctr"/>
            <a:r>
              <a:rPr lang="uk-UA" sz="1400" dirty="0" smtClean="0"/>
              <a:t>Тарас </a:t>
            </a:r>
            <a:r>
              <a:rPr lang="uk-UA" sz="1400" dirty="0" err="1" smtClean="0"/>
              <a:t>Боровець</a:t>
            </a:r>
            <a:endParaRPr lang="ru-RU" sz="1400" dirty="0"/>
          </a:p>
        </p:txBody>
      </p:sp>
      <p:pic>
        <p:nvPicPr>
          <p:cNvPr id="13" name="Рисунок 12" descr="601843ec712d.gif"/>
          <p:cNvPicPr>
            <a:picLocks noChangeAspect="1"/>
          </p:cNvPicPr>
          <p:nvPr/>
        </p:nvPicPr>
        <p:blipFill>
          <a:blip r:embed="rId4"/>
          <a:stretch>
            <a:fillRect/>
          </a:stretch>
        </p:blipFill>
        <p:spPr>
          <a:xfrm>
            <a:off x="2571736" y="2000240"/>
            <a:ext cx="3810000" cy="469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9"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0" fill="hold"/>
                                        <p:tgtEl>
                                          <p:spTgt spid="10"/>
                                        </p:tgtEl>
                                        <p:attrNameLst>
                                          <p:attrName>ppt_w</p:attrName>
                                        </p:attrNameLst>
                                      </p:cBhvr>
                                      <p:tavLst>
                                        <p:tav tm="0" fmla="#ppt_w*sin(2.5*pi*$)">
                                          <p:val>
                                            <p:fltVal val="0"/>
                                          </p:val>
                                        </p:tav>
                                        <p:tav tm="100000">
                                          <p:val>
                                            <p:fltVal val="1"/>
                                          </p:val>
                                        </p:tav>
                                      </p:tavLst>
                                    </p:anim>
                                    <p:anim calcmode="lin" valueType="num">
                                      <p:cBhvr>
                                        <p:cTn id="23" dur="50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11000"/>
                            </p:stCondLst>
                            <p:childTnLst>
                              <p:par>
                                <p:cTn id="25" presetID="19"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7" presetClass="exit" presetSubtype="4" fill="hold"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1" fill="hold" grpId="1" nodeType="clickEffect">
                                  <p:stCondLst>
                                    <p:cond delay="0"/>
                                  </p:stCondLst>
                                  <p:childTnLst>
                                    <p:anim calcmode="lin" valueType="num">
                                      <p:cBhvr additive="base">
                                        <p:cTn id="38" dur="500"/>
                                        <p:tgtEl>
                                          <p:spTgt spid="10"/>
                                        </p:tgtEl>
                                        <p:attrNameLst>
                                          <p:attrName>ppt_x</p:attrName>
                                        </p:attrNameLst>
                                      </p:cBhvr>
                                      <p:tavLst>
                                        <p:tav tm="0">
                                          <p:val>
                                            <p:strVal val="ppt_x"/>
                                          </p:val>
                                        </p:tav>
                                        <p:tav tm="100000">
                                          <p:val>
                                            <p:strVal val="ppt_x"/>
                                          </p:val>
                                        </p:tav>
                                      </p:tavLst>
                                    </p:anim>
                                    <p:anim calcmode="lin" valueType="num">
                                      <p:cBhvr additive="base">
                                        <p:cTn id="39" dur="500"/>
                                        <p:tgtEl>
                                          <p:spTgt spid="10"/>
                                        </p:tgtEl>
                                        <p:attrNameLst>
                                          <p:attrName>ppt_y</p:attrName>
                                        </p:attrNameLst>
                                      </p:cBhvr>
                                      <p:tavLst>
                                        <p:tav tm="0">
                                          <p:val>
                                            <p:strVal val="ppt_y"/>
                                          </p:val>
                                        </p:tav>
                                        <p:tav tm="100000">
                                          <p:val>
                                            <p:strVal val="0-ppt_h/2"/>
                                          </p:val>
                                        </p:tav>
                                      </p:tavLst>
                                    </p:anim>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1" fill="hold" nodeType="click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0-ppt_h/2"/>
                                          </p:val>
                                        </p:tav>
                                      </p:tavLst>
                                    </p:anim>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9"/>
                                        </p:tgtEl>
                                        <p:attrNameLst>
                                          <p:attrName>ppt_x</p:attrName>
                                        </p:attrNameLst>
                                      </p:cBhvr>
                                      <p:tavLst>
                                        <p:tav tm="0">
                                          <p:val>
                                            <p:strVal val="ppt_x"/>
                                          </p:val>
                                        </p:tav>
                                        <p:tav tm="100000">
                                          <p:val>
                                            <p:strVal val="ppt_x"/>
                                          </p:val>
                                        </p:tav>
                                      </p:tavLst>
                                    </p:anim>
                                    <p:anim calcmode="lin" valueType="num">
                                      <p:cBhvr additive="base">
                                        <p:cTn id="51" dur="500"/>
                                        <p:tgtEl>
                                          <p:spTgt spid="9"/>
                                        </p:tgtEl>
                                        <p:attrNameLst>
                                          <p:attrName>ppt_y</p:attrName>
                                        </p:attrNameLst>
                                      </p:cBhvr>
                                      <p:tavLst>
                                        <p:tav tm="0">
                                          <p:val>
                                            <p:strVal val="ppt_y"/>
                                          </p:val>
                                        </p:tav>
                                        <p:tav tm="100000">
                                          <p:val>
                                            <p:strVal val="1+ppt_h/2"/>
                                          </p:val>
                                        </p:tav>
                                      </p:tavLst>
                                    </p:anim>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anim calcmode="lin" valueType="num">
                                      <p:cBhvr>
                                        <p:cTn id="58" dur="2000" fill="hold"/>
                                        <p:tgtEl>
                                          <p:spTgt spid="13"/>
                                        </p:tgtEl>
                                        <p:attrNameLst>
                                          <p:attrName>style.rotation</p:attrName>
                                        </p:attrNameLst>
                                      </p:cBhvr>
                                      <p:tavLst>
                                        <p:tav tm="0">
                                          <p:val>
                                            <p:fltVal val="720"/>
                                          </p:val>
                                        </p:tav>
                                        <p:tav tm="100000">
                                          <p:val>
                                            <p:fltVal val="0"/>
                                          </p:val>
                                        </p:tav>
                                      </p:tavLst>
                                    </p:anim>
                                    <p:anim calcmode="lin" valueType="num">
                                      <p:cBhvr>
                                        <p:cTn id="59" dur="2000" fill="hold"/>
                                        <p:tgtEl>
                                          <p:spTgt spid="13"/>
                                        </p:tgtEl>
                                        <p:attrNameLst>
                                          <p:attrName>ppt_h</p:attrName>
                                        </p:attrNameLst>
                                      </p:cBhvr>
                                      <p:tavLst>
                                        <p:tav tm="0">
                                          <p:val>
                                            <p:fltVal val="0"/>
                                          </p:val>
                                        </p:tav>
                                        <p:tav tm="100000">
                                          <p:val>
                                            <p:strVal val="#ppt_h"/>
                                          </p:val>
                                        </p:tav>
                                      </p:tavLst>
                                    </p:anim>
                                    <p:anim calcmode="lin" valueType="num">
                                      <p:cBhvr>
                                        <p:cTn id="6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flipH="1">
            <a:off x="5500694" y="142852"/>
            <a:ext cx="3500462" cy="6072230"/>
          </a:xfrm>
        </p:spPr>
        <p:txBody>
          <a:bodyPr>
            <a:normAutofit fontScale="90000"/>
          </a:bodyPr>
          <a:lstStyle/>
          <a:p>
            <a:pPr algn="l"/>
            <a:r>
              <a:rPr lang="ru-RU" sz="1600" dirty="0" err="1" smtClean="0"/>
              <a:t>Навесні</a:t>
            </a:r>
            <a:r>
              <a:rPr lang="ru-RU" sz="1600" dirty="0" smtClean="0"/>
              <a:t> </a:t>
            </a:r>
            <a:r>
              <a:rPr lang="ru-RU" sz="1600" dirty="0" err="1" smtClean="0"/>
              <a:t>з</a:t>
            </a:r>
            <a:r>
              <a:rPr lang="ru-RU" sz="1600" dirty="0" smtClean="0"/>
              <a:t> </a:t>
            </a:r>
            <a:r>
              <a:rPr lang="ru-RU" sz="1600" dirty="0" err="1" smtClean="0"/>
              <a:t>ініціативи</a:t>
            </a:r>
            <a:r>
              <a:rPr lang="ru-RU" sz="1600" dirty="0" smtClean="0"/>
              <a:t> ОУН(б) </a:t>
            </a:r>
            <a:r>
              <a:rPr lang="ru-RU" sz="1600" dirty="0" err="1" smtClean="0"/>
              <a:t>почалася</a:t>
            </a:r>
            <a:r>
              <a:rPr lang="ru-RU" sz="1600" dirty="0" smtClean="0"/>
              <a:t> </a:t>
            </a:r>
            <a:r>
              <a:rPr lang="ru-RU" sz="1600" dirty="0" err="1" smtClean="0"/>
              <a:t>консолідація</a:t>
            </a:r>
            <a:r>
              <a:rPr lang="ru-RU" sz="1600" dirty="0" smtClean="0"/>
              <a:t> </a:t>
            </a:r>
            <a:r>
              <a:rPr lang="ru-RU" sz="1600" dirty="0" err="1" smtClean="0"/>
              <a:t>усіх</a:t>
            </a:r>
            <a:r>
              <a:rPr lang="ru-RU" sz="1600" dirty="0" smtClean="0"/>
              <a:t> </a:t>
            </a:r>
            <a:r>
              <a:rPr lang="ru-RU" sz="1600" dirty="0" err="1" smtClean="0"/>
              <a:t>націоналістичних</a:t>
            </a:r>
            <a:r>
              <a:rPr lang="ru-RU" sz="1600" dirty="0" smtClean="0"/>
              <a:t> сил, </a:t>
            </a:r>
            <a:r>
              <a:rPr lang="ru-RU" sz="1600" dirty="0" err="1" smtClean="0"/>
              <a:t>що</a:t>
            </a:r>
            <a:r>
              <a:rPr lang="ru-RU" sz="1600" dirty="0" smtClean="0"/>
              <a:t> </a:t>
            </a:r>
            <a:r>
              <a:rPr lang="ru-RU" sz="1600" dirty="0" err="1" smtClean="0"/>
              <a:t>діяли</a:t>
            </a:r>
            <a:r>
              <a:rPr lang="ru-RU" sz="1600" dirty="0" smtClean="0"/>
              <a:t> на </a:t>
            </a:r>
            <a:r>
              <a:rPr lang="ru-RU" sz="1600" dirty="0" err="1" smtClean="0"/>
              <a:t>окупованих</a:t>
            </a:r>
            <a:r>
              <a:rPr lang="ru-RU" sz="1600" dirty="0" smtClean="0"/>
              <a:t> </a:t>
            </a:r>
            <a:r>
              <a:rPr lang="ru-RU" sz="1600" dirty="0" err="1" smtClean="0"/>
              <a:t>теренах</a:t>
            </a:r>
            <a:r>
              <a:rPr lang="ru-RU" sz="1600" dirty="0" smtClean="0"/>
              <a:t>. </a:t>
            </a:r>
            <a:br>
              <a:rPr lang="ru-RU" sz="1600" dirty="0" smtClean="0"/>
            </a:br>
            <a:r>
              <a:rPr lang="ru-RU" sz="1600" b="1" dirty="0" err="1" smtClean="0"/>
              <a:t>Етапи</a:t>
            </a:r>
            <a:r>
              <a:rPr lang="ru-RU" sz="1600" b="1" dirty="0" smtClean="0"/>
              <a:t> </a:t>
            </a:r>
            <a:r>
              <a:rPr lang="ru-RU" sz="1600" b="1" dirty="0" err="1" smtClean="0"/>
              <a:t>процесу</a:t>
            </a:r>
            <a:r>
              <a:rPr lang="ru-RU" sz="1600" b="1" dirty="0" smtClean="0"/>
              <a:t> </a:t>
            </a:r>
            <a:r>
              <a:rPr lang="ru-RU" sz="1600" b="1" dirty="0" err="1" smtClean="0"/>
              <a:t>консолідації</a:t>
            </a:r>
            <a:r>
              <a:rPr lang="ru-RU" sz="1600" b="1" dirty="0" smtClean="0"/>
              <a:t>: </a:t>
            </a:r>
            <a:r>
              <a:rPr lang="ru-RU" sz="1600" dirty="0" smtClean="0"/>
              <a:t/>
            </a:r>
            <a:br>
              <a:rPr lang="ru-RU" sz="1600" dirty="0" smtClean="0"/>
            </a:br>
            <a:r>
              <a:rPr lang="ru-RU" sz="1600" dirty="0" smtClean="0"/>
              <a:t> 1. Не </a:t>
            </a:r>
            <a:r>
              <a:rPr lang="ru-RU" sz="1600" dirty="0" err="1" smtClean="0"/>
              <a:t>дивлячись</a:t>
            </a:r>
            <a:r>
              <a:rPr lang="ru-RU" sz="1600" dirty="0" smtClean="0"/>
              <a:t> на </a:t>
            </a:r>
            <a:r>
              <a:rPr lang="ru-RU" sz="1600" dirty="0" err="1" smtClean="0"/>
              <a:t>труднощі</a:t>
            </a:r>
            <a:r>
              <a:rPr lang="ru-RU" sz="1600" dirty="0" smtClean="0"/>
              <a:t>, </a:t>
            </a:r>
            <a:r>
              <a:rPr lang="ru-RU" sz="1600" dirty="0" err="1" smtClean="0"/>
              <a:t>на</a:t>
            </a:r>
            <a:r>
              <a:rPr lang="ru-RU" sz="1600" dirty="0" smtClean="0"/>
              <a:t> </a:t>
            </a:r>
            <a:r>
              <a:rPr lang="ru-RU" sz="1600" dirty="0" err="1" smtClean="0"/>
              <a:t>кінець</a:t>
            </a:r>
            <a:r>
              <a:rPr lang="ru-RU" sz="1600" dirty="0" smtClean="0"/>
              <a:t> </a:t>
            </a:r>
            <a:r>
              <a:rPr lang="ru-RU" sz="1600" dirty="0" err="1" smtClean="0"/>
              <a:t>літа</a:t>
            </a:r>
            <a:r>
              <a:rPr lang="ru-RU" sz="1600" dirty="0" smtClean="0"/>
              <a:t> до УПА </a:t>
            </a:r>
            <a:r>
              <a:rPr lang="ru-RU" sz="1600" dirty="0" err="1" smtClean="0"/>
              <a:t>вже</a:t>
            </a:r>
            <a:r>
              <a:rPr lang="ru-RU" sz="1600" dirty="0" smtClean="0"/>
              <a:t> </a:t>
            </a:r>
            <a:r>
              <a:rPr lang="ru-RU" sz="1600" dirty="0" err="1" smtClean="0"/>
              <a:t>було</a:t>
            </a:r>
            <a:r>
              <a:rPr lang="ru-RU" sz="1600" dirty="0" smtClean="0"/>
              <a:t> </a:t>
            </a:r>
            <a:r>
              <a:rPr lang="ru-RU" sz="1600" dirty="0" err="1" smtClean="0"/>
              <a:t>приєднано</a:t>
            </a:r>
            <a:r>
              <a:rPr lang="ru-RU" sz="1600" dirty="0" smtClean="0"/>
              <a:t> </a:t>
            </a:r>
            <a:r>
              <a:rPr lang="ru-RU" sz="1600" dirty="0" err="1" smtClean="0"/>
              <a:t>мельниківські</a:t>
            </a:r>
            <a:r>
              <a:rPr lang="ru-RU" sz="1600" dirty="0" smtClean="0"/>
              <a:t> </a:t>
            </a:r>
            <a:r>
              <a:rPr lang="ru-RU" sz="1600" dirty="0" err="1" smtClean="0"/>
              <a:t>повстанські</a:t>
            </a:r>
            <a:r>
              <a:rPr lang="ru-RU" sz="1600" dirty="0" smtClean="0"/>
              <a:t> загони </a:t>
            </a:r>
            <a:r>
              <a:rPr lang="ru-RU" sz="1600" dirty="0" err="1" smtClean="0"/>
              <a:t>і</a:t>
            </a:r>
            <a:r>
              <a:rPr lang="ru-RU" sz="1600" dirty="0" smtClean="0"/>
              <a:t> </a:t>
            </a:r>
            <a:r>
              <a:rPr lang="ru-RU" sz="1600" dirty="0" err="1" smtClean="0"/>
              <a:t>залишки</a:t>
            </a:r>
            <a:r>
              <a:rPr lang="ru-RU" sz="1600" dirty="0" smtClean="0"/>
              <a:t> УНРА (</a:t>
            </a:r>
            <a:r>
              <a:rPr lang="ru-RU" sz="1600" dirty="0" err="1" smtClean="0"/>
              <a:t>Українська</a:t>
            </a:r>
            <a:r>
              <a:rPr lang="ru-RU" sz="1600" dirty="0" smtClean="0"/>
              <a:t> Народна </a:t>
            </a:r>
            <a:r>
              <a:rPr lang="ru-RU" sz="1600" dirty="0" err="1" smtClean="0"/>
              <a:t>Революційна</a:t>
            </a:r>
            <a:r>
              <a:rPr lang="ru-RU" sz="1600" dirty="0" smtClean="0"/>
              <a:t> </a:t>
            </a:r>
            <a:r>
              <a:rPr lang="ru-RU" sz="1600" dirty="0" err="1" smtClean="0"/>
              <a:t>Армія</a:t>
            </a:r>
            <a:r>
              <a:rPr lang="ru-RU" sz="1600" dirty="0" smtClean="0"/>
              <a:t>).</a:t>
            </a:r>
            <a:br>
              <a:rPr lang="ru-RU" sz="1600" dirty="0" smtClean="0"/>
            </a:br>
            <a:r>
              <a:rPr lang="ru-RU" sz="1600" dirty="0" smtClean="0"/>
              <a:t> 2. УПА </a:t>
            </a:r>
            <a:r>
              <a:rPr lang="ru-RU" sz="1600" dirty="0" err="1" smtClean="0"/>
              <a:t>поповнилася</a:t>
            </a:r>
            <a:r>
              <a:rPr lang="ru-RU" sz="1600" dirty="0" smtClean="0"/>
              <a:t> за </a:t>
            </a:r>
            <a:r>
              <a:rPr lang="ru-RU" sz="1600" dirty="0" err="1" smtClean="0"/>
              <a:t>рахунок</a:t>
            </a:r>
            <a:r>
              <a:rPr lang="ru-RU" sz="1600" dirty="0" smtClean="0"/>
              <a:t> </a:t>
            </a:r>
            <a:r>
              <a:rPr lang="ru-RU" sz="1600" dirty="0" err="1" smtClean="0"/>
              <a:t>української</a:t>
            </a:r>
            <a:r>
              <a:rPr lang="ru-RU" sz="1600" dirty="0" smtClean="0"/>
              <a:t> </a:t>
            </a:r>
            <a:r>
              <a:rPr lang="ru-RU" sz="1600" dirty="0" err="1" smtClean="0"/>
              <a:t>поліції</a:t>
            </a:r>
            <a:r>
              <a:rPr lang="ru-RU" sz="1600" dirty="0" smtClean="0"/>
              <a:t>, </a:t>
            </a:r>
            <a:r>
              <a:rPr lang="ru-RU" sz="1600" dirty="0" err="1" smtClean="0"/>
              <a:t>що</a:t>
            </a:r>
            <a:r>
              <a:rPr lang="ru-RU" sz="1600" dirty="0" smtClean="0"/>
              <a:t> </a:t>
            </a:r>
            <a:r>
              <a:rPr lang="ru-RU" sz="1600" dirty="0" err="1" smtClean="0"/>
              <a:t>з</a:t>
            </a:r>
            <a:r>
              <a:rPr lang="ru-RU" sz="1600" dirty="0" smtClean="0"/>
              <a:t> </a:t>
            </a:r>
            <a:r>
              <a:rPr lang="ru-RU" sz="1600" dirty="0" err="1" smtClean="0"/>
              <a:t>німецької</a:t>
            </a:r>
            <a:r>
              <a:rPr lang="ru-RU" sz="1600" dirty="0" smtClean="0"/>
              <a:t> </a:t>
            </a:r>
            <a:r>
              <a:rPr lang="ru-RU" sz="1600" dirty="0" err="1" smtClean="0"/>
              <a:t>служби</a:t>
            </a:r>
            <a:r>
              <a:rPr lang="ru-RU" sz="1600" dirty="0" smtClean="0"/>
              <a:t> у </a:t>
            </a:r>
            <a:r>
              <a:rPr lang="ru-RU" sz="1600" dirty="0" err="1" smtClean="0"/>
              <a:t>більшості</a:t>
            </a:r>
            <a:r>
              <a:rPr lang="ru-RU" sz="1600" dirty="0" smtClean="0"/>
              <a:t> </a:t>
            </a:r>
            <a:r>
              <a:rPr lang="ru-RU" sz="1600" dirty="0" err="1" smtClean="0"/>
              <a:t>своїй</a:t>
            </a:r>
            <a:r>
              <a:rPr lang="ru-RU" sz="1600" dirty="0" smtClean="0"/>
              <a:t> </a:t>
            </a:r>
            <a:r>
              <a:rPr lang="ru-RU" sz="1600" dirty="0" err="1" smtClean="0"/>
              <a:t>перейшла</a:t>
            </a:r>
            <a:r>
              <a:rPr lang="ru-RU" sz="1600" dirty="0" smtClean="0"/>
              <a:t> до лав </a:t>
            </a:r>
            <a:r>
              <a:rPr lang="ru-RU" sz="1600" dirty="0" err="1" smtClean="0"/>
              <a:t>повстанців</a:t>
            </a:r>
            <a:r>
              <a:rPr lang="ru-RU" sz="1600" dirty="0" smtClean="0"/>
              <a:t>. </a:t>
            </a:r>
            <a:br>
              <a:rPr lang="ru-RU" sz="1600" dirty="0" smtClean="0"/>
            </a:br>
            <a:r>
              <a:rPr lang="ru-RU" sz="1600" dirty="0" smtClean="0"/>
              <a:t> 3. До УПА </a:t>
            </a:r>
            <a:r>
              <a:rPr lang="ru-RU" sz="1600" dirty="0" err="1" smtClean="0"/>
              <a:t>також</a:t>
            </a:r>
            <a:r>
              <a:rPr lang="ru-RU" sz="1600" dirty="0" smtClean="0"/>
              <a:t> </a:t>
            </a:r>
            <a:r>
              <a:rPr lang="ru-RU" sz="1600" dirty="0" err="1" smtClean="0"/>
              <a:t>масово</a:t>
            </a:r>
            <a:r>
              <a:rPr lang="ru-RU" sz="1600" dirty="0" smtClean="0"/>
              <a:t> переходили </a:t>
            </a:r>
            <a:r>
              <a:rPr lang="ru-RU" sz="1600" dirty="0" err="1" smtClean="0"/>
              <a:t>колишні</a:t>
            </a:r>
            <a:r>
              <a:rPr lang="ru-RU" sz="1600" dirty="0" smtClean="0"/>
              <a:t> </a:t>
            </a:r>
            <a:r>
              <a:rPr lang="ru-RU" sz="1600" dirty="0" err="1" smtClean="0"/>
              <a:t>полонені</a:t>
            </a:r>
            <a:r>
              <a:rPr lang="ru-RU" sz="1600" dirty="0" smtClean="0"/>
              <a:t> </a:t>
            </a:r>
            <a:r>
              <a:rPr lang="ru-RU" sz="1600" dirty="0" err="1" smtClean="0"/>
              <a:t>Червоної</a:t>
            </a:r>
            <a:r>
              <a:rPr lang="ru-RU" sz="1600" dirty="0" smtClean="0"/>
              <a:t> </a:t>
            </a:r>
            <a:r>
              <a:rPr lang="ru-RU" sz="1600" dirty="0" err="1" smtClean="0"/>
              <a:t>Армії</a:t>
            </a:r>
            <a:r>
              <a:rPr lang="ru-RU" sz="1600" dirty="0" smtClean="0"/>
              <a:t>, </a:t>
            </a:r>
            <a:r>
              <a:rPr lang="ru-RU" sz="1600" dirty="0" err="1" smtClean="0"/>
              <a:t>з</a:t>
            </a:r>
            <a:r>
              <a:rPr lang="ru-RU" sz="1600" dirty="0" smtClean="0"/>
              <a:t> </a:t>
            </a:r>
            <a:r>
              <a:rPr lang="ru-RU" sz="1600" dirty="0" err="1" smtClean="0"/>
              <a:t>яких</a:t>
            </a:r>
            <a:r>
              <a:rPr lang="ru-RU" sz="1600" dirty="0" smtClean="0"/>
              <a:t> </a:t>
            </a:r>
            <a:r>
              <a:rPr lang="ru-RU" sz="1600" dirty="0" err="1" smtClean="0"/>
              <a:t>німці</a:t>
            </a:r>
            <a:r>
              <a:rPr lang="ru-RU" sz="1600" dirty="0" smtClean="0"/>
              <a:t> творили </a:t>
            </a:r>
            <a:r>
              <a:rPr lang="ru-RU" sz="1600" dirty="0" err="1" smtClean="0"/>
              <a:t>допоміжні</a:t>
            </a:r>
            <a:r>
              <a:rPr lang="ru-RU" sz="1600" dirty="0" smtClean="0"/>
              <a:t> "</a:t>
            </a:r>
            <a:r>
              <a:rPr lang="ru-RU" sz="1600" dirty="0" err="1" smtClean="0"/>
              <a:t>східні</a:t>
            </a:r>
            <a:r>
              <a:rPr lang="ru-RU" sz="1600" dirty="0" smtClean="0"/>
              <a:t> </a:t>
            </a:r>
            <a:r>
              <a:rPr lang="ru-RU" sz="1600" dirty="0" err="1" smtClean="0"/>
              <a:t>батальйони</a:t>
            </a:r>
            <a:r>
              <a:rPr lang="ru-RU" sz="1600" dirty="0" smtClean="0"/>
              <a:t>" (</a:t>
            </a:r>
            <a:r>
              <a:rPr lang="ru-RU" sz="1600" dirty="0" err="1" smtClean="0"/>
              <a:t>литовські</a:t>
            </a:r>
            <a:r>
              <a:rPr lang="ru-RU" sz="1600" dirty="0" smtClean="0"/>
              <a:t>, </a:t>
            </a:r>
            <a:r>
              <a:rPr lang="ru-RU" sz="1600" dirty="0" err="1" smtClean="0"/>
              <a:t>грузинські</a:t>
            </a:r>
            <a:r>
              <a:rPr lang="ru-RU" sz="1600" dirty="0" smtClean="0"/>
              <a:t>, </a:t>
            </a:r>
            <a:r>
              <a:rPr lang="ru-RU" sz="1600" dirty="0" err="1" smtClean="0"/>
              <a:t>азербайджанські</a:t>
            </a:r>
            <a:r>
              <a:rPr lang="ru-RU" sz="1600" dirty="0" smtClean="0"/>
              <a:t>, </a:t>
            </a:r>
            <a:r>
              <a:rPr lang="ru-RU" sz="1600" dirty="0" err="1" smtClean="0"/>
              <a:t>узбецькі</a:t>
            </a:r>
            <a:r>
              <a:rPr lang="ru-RU" sz="1600" dirty="0" smtClean="0"/>
              <a:t>, </a:t>
            </a:r>
            <a:r>
              <a:rPr lang="ru-RU" sz="1600" dirty="0" err="1" smtClean="0"/>
              <a:t>татарські</a:t>
            </a:r>
            <a:r>
              <a:rPr lang="ru-RU" sz="1600" dirty="0" smtClean="0"/>
              <a:t>...), </a:t>
            </a:r>
            <a:r>
              <a:rPr lang="ru-RU" sz="1600" dirty="0" err="1" smtClean="0"/>
              <a:t>притулок</a:t>
            </a:r>
            <a:r>
              <a:rPr lang="ru-RU" sz="1600" dirty="0" smtClean="0"/>
              <a:t> тут </a:t>
            </a:r>
            <a:r>
              <a:rPr lang="ru-RU" sz="1600" dirty="0" err="1" smtClean="0"/>
              <a:t>знаходили</a:t>
            </a:r>
            <a:r>
              <a:rPr lang="ru-RU" sz="1600" dirty="0" smtClean="0"/>
              <a:t> </a:t>
            </a:r>
            <a:r>
              <a:rPr lang="ru-RU" sz="1600" dirty="0" err="1" smtClean="0"/>
              <a:t>і</a:t>
            </a:r>
            <a:r>
              <a:rPr lang="ru-RU" sz="1600" dirty="0" smtClean="0"/>
              <a:t> </a:t>
            </a:r>
            <a:r>
              <a:rPr lang="ru-RU" sz="1600" dirty="0" err="1" smtClean="0"/>
              <a:t>євреї</a:t>
            </a:r>
            <a:r>
              <a:rPr lang="ru-RU" sz="1600" dirty="0" smtClean="0"/>
              <a:t>, </a:t>
            </a:r>
            <a:r>
              <a:rPr lang="ru-RU" sz="1600" dirty="0" err="1" smtClean="0"/>
              <a:t>що</a:t>
            </a:r>
            <a:r>
              <a:rPr lang="ru-RU" sz="1600" dirty="0" smtClean="0"/>
              <a:t> </a:t>
            </a:r>
            <a:r>
              <a:rPr lang="ru-RU" sz="1600" dirty="0" err="1" smtClean="0"/>
              <a:t>рятувалися</a:t>
            </a:r>
            <a:r>
              <a:rPr lang="ru-RU" sz="1600" dirty="0" smtClean="0"/>
              <a:t> </a:t>
            </a:r>
            <a:r>
              <a:rPr lang="ru-RU" sz="1600" dirty="0" err="1" smtClean="0"/>
              <a:t>від</a:t>
            </a:r>
            <a:r>
              <a:rPr lang="ru-RU" sz="1600" dirty="0" smtClean="0"/>
              <a:t> геноциду. </a:t>
            </a:r>
            <a:r>
              <a:rPr lang="ru-RU" sz="1600" dirty="0" err="1" smtClean="0"/>
              <a:t>Наприкінці</a:t>
            </a:r>
            <a:r>
              <a:rPr lang="ru-RU" sz="1600" dirty="0" smtClean="0"/>
              <a:t> 1943 р. </a:t>
            </a:r>
            <a:r>
              <a:rPr lang="ru-RU" sz="1600" dirty="0" err="1" smtClean="0"/>
              <a:t>кількість</a:t>
            </a:r>
            <a:r>
              <a:rPr lang="ru-RU" sz="1600" dirty="0" smtClean="0"/>
              <a:t> </a:t>
            </a:r>
            <a:r>
              <a:rPr lang="ru-RU" sz="1600" dirty="0" err="1" smtClean="0"/>
              <a:t>інтернаціональних</a:t>
            </a:r>
            <a:r>
              <a:rPr lang="ru-RU" sz="1600" dirty="0" smtClean="0"/>
              <a:t> </a:t>
            </a:r>
            <a:r>
              <a:rPr lang="ru-RU" sz="1600" dirty="0" err="1" smtClean="0"/>
              <a:t>бійців</a:t>
            </a:r>
            <a:r>
              <a:rPr lang="ru-RU" sz="1600" dirty="0" smtClean="0"/>
              <a:t>, </a:t>
            </a:r>
            <a:r>
              <a:rPr lang="ru-RU" sz="1600" dirty="0" err="1" smtClean="0"/>
              <a:t>з</a:t>
            </a:r>
            <a:r>
              <a:rPr lang="ru-RU" sz="1600" dirty="0" smtClean="0"/>
              <a:t> </a:t>
            </a:r>
            <a:r>
              <a:rPr lang="ru-RU" sz="1600" dirty="0" err="1" smtClean="0"/>
              <a:t>яких</a:t>
            </a:r>
            <a:r>
              <a:rPr lang="ru-RU" sz="1600" dirty="0" smtClean="0"/>
              <a:t> </a:t>
            </a:r>
            <a:r>
              <a:rPr lang="ru-RU" sz="1600" dirty="0" err="1" smtClean="0"/>
              <a:t>творилися</a:t>
            </a:r>
            <a:r>
              <a:rPr lang="ru-RU" sz="1600" dirty="0" smtClean="0"/>
              <a:t> </a:t>
            </a:r>
            <a:r>
              <a:rPr lang="ru-RU" sz="1600" dirty="0" err="1" smtClean="0"/>
              <a:t>національні</a:t>
            </a:r>
            <a:r>
              <a:rPr lang="ru-RU" sz="1600" dirty="0" smtClean="0"/>
              <a:t> </a:t>
            </a:r>
            <a:r>
              <a:rPr lang="ru-RU" sz="1600" dirty="0" err="1" smtClean="0"/>
              <a:t>відділи</a:t>
            </a:r>
            <a:r>
              <a:rPr lang="ru-RU" sz="1600" dirty="0" smtClean="0"/>
              <a:t> УПА (</a:t>
            </a:r>
            <a:r>
              <a:rPr lang="ru-RU" sz="1600" dirty="0" err="1" smtClean="0"/>
              <a:t>всього</a:t>
            </a:r>
            <a:r>
              <a:rPr lang="ru-RU" sz="1600" dirty="0" smtClean="0"/>
              <a:t> 15 </a:t>
            </a:r>
            <a:r>
              <a:rPr lang="ru-RU" sz="1600" dirty="0" err="1" smtClean="0"/>
              <a:t>відділів</a:t>
            </a:r>
            <a:r>
              <a:rPr lang="ru-RU" sz="1600" dirty="0" smtClean="0"/>
              <a:t>), </a:t>
            </a:r>
            <a:r>
              <a:rPr lang="ru-RU" sz="1600" dirty="0" err="1" smtClean="0"/>
              <a:t>сягнула</a:t>
            </a:r>
            <a:r>
              <a:rPr lang="ru-RU" sz="1600" dirty="0" smtClean="0"/>
              <a:t> 10 тис. За </a:t>
            </a:r>
            <a:r>
              <a:rPr lang="ru-RU" sz="1600" dirty="0" err="1" smtClean="0"/>
              <a:t>даними</a:t>
            </a:r>
            <a:r>
              <a:rPr lang="ru-RU" sz="1600" dirty="0" smtClean="0"/>
              <a:t> П. </a:t>
            </a:r>
            <a:r>
              <a:rPr lang="ru-RU" sz="1600" dirty="0" err="1" smtClean="0"/>
              <a:t>Мірчука</a:t>
            </a:r>
            <a:r>
              <a:rPr lang="ru-RU" sz="1600" dirty="0" smtClean="0"/>
              <a:t>, на 1944 р. </a:t>
            </a:r>
            <a:r>
              <a:rPr lang="ru-RU" sz="1600" dirty="0" err="1" smtClean="0"/>
              <a:t>кожний</a:t>
            </a:r>
            <a:r>
              <a:rPr lang="ru-RU" sz="1600" dirty="0" smtClean="0"/>
              <a:t> </a:t>
            </a:r>
            <a:r>
              <a:rPr lang="ru-RU" sz="1600" dirty="0" err="1" smtClean="0"/>
              <a:t>п'ятий</a:t>
            </a:r>
            <a:r>
              <a:rPr lang="ru-RU" sz="1600" dirty="0" smtClean="0"/>
              <a:t> вояк УПА </a:t>
            </a:r>
            <a:r>
              <a:rPr lang="ru-RU" sz="1600" dirty="0" err="1" smtClean="0"/>
              <a:t>був</a:t>
            </a:r>
            <a:r>
              <a:rPr lang="ru-RU" sz="1600" dirty="0" smtClean="0"/>
              <a:t> </a:t>
            </a:r>
            <a:r>
              <a:rPr lang="ru-RU" sz="1600" dirty="0" err="1" smtClean="0"/>
              <a:t>неукраїнського</a:t>
            </a:r>
            <a:r>
              <a:rPr lang="ru-RU" sz="1600" dirty="0" smtClean="0"/>
              <a:t> </a:t>
            </a:r>
            <a:r>
              <a:rPr lang="ru-RU" sz="1600" dirty="0" err="1" smtClean="0"/>
              <a:t>походження</a:t>
            </a:r>
            <a:r>
              <a:rPr lang="ru-RU" sz="1600" dirty="0" smtClean="0"/>
              <a:t>. </a:t>
            </a:r>
            <a:r>
              <a:rPr lang="ru-RU" sz="1600" dirty="0" err="1" smtClean="0"/>
              <a:t>Медичний</a:t>
            </a:r>
            <a:r>
              <a:rPr lang="ru-RU" sz="1600" dirty="0" smtClean="0"/>
              <a:t> персонал </a:t>
            </a:r>
            <a:r>
              <a:rPr lang="ru-RU" sz="1600" dirty="0" err="1" smtClean="0"/>
              <a:t>було</a:t>
            </a:r>
            <a:r>
              <a:rPr lang="ru-RU" sz="1600" dirty="0" smtClean="0"/>
              <a:t> представлено </a:t>
            </a:r>
            <a:r>
              <a:rPr lang="ru-RU" sz="1600" dirty="0" err="1" smtClean="0"/>
              <a:t>значною</a:t>
            </a:r>
            <a:r>
              <a:rPr lang="ru-RU" sz="1600" dirty="0" smtClean="0"/>
              <a:t> </a:t>
            </a:r>
            <a:r>
              <a:rPr lang="ru-RU" sz="1600" dirty="0" err="1" smtClean="0"/>
              <a:t>мірою</a:t>
            </a:r>
            <a:r>
              <a:rPr lang="ru-RU" sz="1600" dirty="0" smtClean="0"/>
              <a:t> </a:t>
            </a:r>
            <a:r>
              <a:rPr lang="ru-RU" sz="1600" dirty="0" err="1" smtClean="0"/>
              <a:t>лікарями-євреями</a:t>
            </a:r>
            <a:r>
              <a:rPr lang="ru-RU" sz="1600" dirty="0" smtClean="0"/>
              <a:t>.</a:t>
            </a:r>
            <a:endParaRPr lang="ru-RU" sz="1600" dirty="0"/>
          </a:p>
        </p:txBody>
      </p:sp>
      <p:pic>
        <p:nvPicPr>
          <p:cNvPr id="11" name="Содержимое 10" descr="zq_Picture_file_path_9007.jpg"/>
          <p:cNvPicPr>
            <a:picLocks noGrp="1" noChangeAspect="1"/>
          </p:cNvPicPr>
          <p:nvPr>
            <p:ph idx="1"/>
          </p:nvPr>
        </p:nvPicPr>
        <p:blipFill>
          <a:blip r:embed="rId2"/>
          <a:stretch>
            <a:fillRect/>
          </a:stretch>
        </p:blipFill>
        <p:spPr>
          <a:xfrm>
            <a:off x="457200" y="428604"/>
            <a:ext cx="4400552" cy="507909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5"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style.rotation</p:attrName>
                                        </p:attrNameLst>
                                      </p:cBhvr>
                                      <p:tavLst>
                                        <p:tav tm="0">
                                          <p:val>
                                            <p:fltVal val="720"/>
                                          </p:val>
                                        </p:tav>
                                        <p:tav tm="100000">
                                          <p:val>
                                            <p:fltVal val="0"/>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1368</Words>
  <Application>Microsoft Office PowerPoint</Application>
  <PresentationFormat>Экран (4:3)</PresentationFormat>
  <Paragraphs>27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Підготував : учень 11 – Б класу Підволочиської гімназії  Ім. Івана Фран Червеняк Дмитро</vt:lpstr>
      <vt:lpstr>1929 р. - створення на I Kонгресі у Відні Організації Українських Націоналістів (ОУН).   Мета організації: визначалося відновлення Української Самостійної Соборної Держави на всіх українських етнографічних землях.    Шлях до мети: пролягав через національну революцію. Розчарування у соціалістичних та ліберальних ідеалах, що призвели до поразки української революції 1917-1920 р., зумовлює орієнтацію новоствореної організації на цінності передусім національні (формування сильної політичної еліти, національна солідарність, опора на власні сили і т.д, наводнений націоналістичними ідеями. Керівним органом був Провід Українських Націоналістів (ПУН) на чолі з полковником армії УНР Євгеном Коновальцем.</vt:lpstr>
      <vt:lpstr>У перше десятиліття існування попередниця ОУН - Українська Військова Організація (УВО) спрямувала свою діяльність головним чином проти польської влади, що провадила на етнічних українських теренах дискримінаційну політику з елементами етноциду і відповідно розглядалася українцями як окупаційна. 1934 року польська поліція заарештувала декількох провідних діячів ОУН, у тому числі Степана Бандеру і протримала їх в ув'язненні до початку Другої світової війни. Москва, спостерігаючи розвиток українського націоналістичного руху на західних землях, теж не залишається бездіяльною. У 1938 р. радянський агент П. Судоплатов підступно вбиває в терористичному акті у Роттердамі провідника ОУН полковника Є. Коновальця, що мало драматичні наслідки для ОУН, яка з цього часу втрачає єдність.</vt:lpstr>
      <vt:lpstr>Найбільшу роль у конфлікті відіграла проблема української співпраці з німцями, яку по-різному бачили старші і молодші члени ОУН. Компромісу не було знайдено, і незабаром утворюється фактично дві різних ОУН: ОУН(м) - "мельниківці" на чолі з Андрієм Мельником, затвердженим на другому конгресі у Римі 1939 р., і ОУН(б) - "бандерівці" з Степаном Бандерою на чолі проводу (революційного), затвердженим на другому (надзвичайному) конгресі у Кракові у квітні 1941 р. Остання називає себе ОУН (р - революційна), а пізніше - ОУН-СД (самостійників-державників). Конфлікт пережив війну і триває до цього часу. </vt:lpstr>
      <vt:lpstr>На той момент очевидною неминучість війни на Сході, оскільки протиприродний союз Гітлера й Сталіна не міг тривати довго. ОУНівські діячі логічно розцінюють цю майбутню війну як єдиний шанс для України повернути собі державність,і у Німеччині вбачають природнього і навіть неминучого союзника проти створеного несправедливого політичного ладу, за якого не знайшлося місця для держави багатомільйонного українського народу.  Досить поширеними були германофільські настрої (політична орієнтація України на Німеччину виникла ще у часи, коли ні фашизму, ні нацизму навіть не існувало), ностальгічні спогади про відносно затишне "життя за цісаря" і жива пам'ять про підтримку кайзерівською Німеччиною української самостійної держави. З іншого боку більшовики встигли зарекомендувати себе в краю як середньовічні дикуни, репресувавши лише за півроку 10% населення.</vt:lpstr>
      <vt:lpstr>Державотворчі плани було втілено у життя негайно, щойно німецька армія перетнула західний кордон сталінської імперії. 30 червня 1941 р. у Львові ОУН(б) проголосила створення Української Самостійної Держави, доручивши формування уряду Ярославові Стецькові. Забезпечення акції було покладено на батальйон "Нахтігаль" (під командуванням сотника Романа Шухевича), (разом з батальйоном "Роланд" під командою майора Євгена Побігущого). Реакція німецької верхівки на цю визначну для українського народу подію остаточно розвіяла усі ілюзії ОУН(б) щодо можливості порозуміння українського визвольного руху з німецькими "визволителями". Степана Бандеру і Ярослава Стецька було заарештовано і депортовано до Берліну, а звідти - до концентраційного табору Заксенгаузен, після відмови відкликати Акт відновлення Української Держави. У концтаборі вони перебували до вересня 1944 р. Організація переходить у підпілля і розпочинає підготовку до збройного опору і повстання проти німців. Німецька СД звітує до Берліну, "що носієм ворожих течій між українцями є, як і раніше, група Бандери".</vt:lpstr>
      <vt:lpstr>ОУН(м) засудила радикалізм Бандери у питанні проголошення державності і виявила схильність до більш гнучкої політики, вважаючи відкриту конфронтацію з німецькою потугою несвоєчасною і шкідливою для національних інтересів. Мельниківці формують у Києві Українську Національну Раду та видають газету "Українське Слово". Але німецькі репресії не оминають і це націоналістичне угрупування. У грудні 1941 р. членів Ради було заарештовано, частину з них страчено у Бабиному Яру. Сам Мельник до січня 1944 р. перебував під домашнім арештом у Берліні, а потім - у концтаборі Заксенгаузен. У кінці війни Андрій Мельник знову очолив ОУН.</vt:lpstr>
      <vt:lpstr>Офіційною датою створення Української Повстанської (Повстанчої) Армії вважається 14 жовтня 1942 р. - козацьке свято Покрови - коли Сергієм Качинським було сформовано перший відділ УПА під егідою ОУН(б), але реально окремі українські націоналістичні збройні формування існували вже від початку війни (і навіть раніше - "вовки" Василя Сидора проти поляків). Так, своєю назвою УПА завдячує збройному формуванню вже згадуваного поліщука Боровця УПА "Поліська Січ", що діяло на Поліссі та Волині від початку війни проти більшовиків, підтримуване німцями, а згодом і проти самих німців. Але на цей момент дії проти німців ще не набули значного масштабу, атакувалися переважно засоби зв'язку, транспортні шляхи, господарські об'єкти тощо.</vt:lpstr>
      <vt:lpstr>Навесні з ініціативи ОУН(б) почалася консолідація усіх націоналістичних сил, що діяли на окупованих теренах.  Етапи процесу консолідації:   1. Не дивлячись на труднощі, на кінець літа до УПА вже було приєднано мельниківські повстанські загони і залишки УНРА (Українська Народна Революційна Армія).  2. УПА поповнилася за рахунок української поліції, що з німецької служби у більшості своїй перейшла до лав повстанців.   3. До УПА також масово переходили колишні полонені Червоної Армії, з яких німці творили допоміжні "східні батальйони" (литовські, грузинські, азербайджанські, узбецькі, татарські...), притулок тут знаходили і євреї, що рятувалися від геноциду. Наприкінці 1943 р. кількість інтернаціональних бійців, з яких творилися національні відділи УПА (всього 15 відділів), сягнула 10 тис. За даними П. Мірчука, на 1944 р. кожний п'ятий вояк УПА був неукраїнського походження. Медичний персонал було представлено значною мірою лікарями-євреями.</vt:lpstr>
      <vt:lpstr>З ініціативи командування УПА було створено Українську Головну Визвольну Раду (УГВР), яка з того моменту і очолила визвольну боротьбу. Силою УПА являлася також і політична платформа: вона включала гасло самостійності України та боротьбу за основні громадські права, за демократію, за рівні права меншин і за співпрацю з іншими поневоленими народами проти нацизму і більшовизму. Збройне протистояння УПА німцям починається від лютого 1943 р. нападом на німецьку залогу у містечку Володимирець і звільненням ув'язнених, а ще наприкінці січня зафіксовано напад на в'язницю в Дубні одного з відділів ОУН(м). Одночасно продовжуються дії УПА і проти червоних партизанів. Головною подією стало вбивство повстанцями у травні шефа німецьких штурмових партійних відділів Віктора Лютце, а у 1944 р. - смертельне поранення совєтського генерала Ватутіна, комадувача І "Українського" фронту. Окрім безпосередніх бойових дій УПА активно втручається у адміністративно-господарське життя окупованих територій: організує саботажні акції, ліквідує німецькі "лігеншафти", сформовані на місці колгоспів, відбиває українських "остарбайтерів", що вивозяться до Німеччини, а у самій Німеччині ОУН від імені українського уряду веде пропаганду і організує підпільні повстанські групи у таборах у середовищі совєтських воєннополонених українського походження... У квітні 1943 р. повстанцями вже контролювалася майже уся сільська місцевість Волині і Поділля. У травні німці розпочинають масштабні наступальні операції проти УПА. В той же час Активізується УПА також на Житомирщині та Київщині, у чорнобильських лісах, у Галичині. Німці відповідають масштабними репресіями: у одній лише Галичині восени 1943 р. німцями було страчено понад півтори тисячі членів ОУН і УПА. За голову провідника ОУН(б) Миколи Лебедя гестапо призначило нагороду в 50 тис. німецьких марок.</vt:lpstr>
      <vt:lpstr>З літа 1943 р. УПА змушена вести боротьбу на два фронти - проти червоних партизанів і проти німців. А навесні 1944 р. відбуваються і перші бої з регулярними радянськими частинами. На додачу у цей період досягає своєї кульмінації кривавий конфлікт з поляками за українську Волинь, без якої останні у шовіністичному запамороченні не уявляли собі повноцінної польської держави. Через партизанський характер боротьби у конфлікт неминуче було втягнуто цивільне населення, що призвело до десятків тисяч жертв з обох сторін. Таким чином, західні землі стають ареною боротьби чотирьох взаємоворожих сил за володіння цим регіоном. З них усіх лише українські повстанці боролися на своїй землі.</vt:lpstr>
      <vt:lpstr>Протягом усього часу протистояння населення піддається шаленій пропаганді протилежного змісту ворогуючих сторін. У цих обставинах Головною командою УПА було здійснено у березні 1944 р. спробу порозуміння, але усі вони закінчувалися нічим, оскільки українська сторона послідовно висувала вимогу відновлення після війни незалежної української держави, про що противник не хтів нічого слухати.</vt:lpstr>
      <vt:lpstr>Влітку 1944 р. склад УПА відчутно поповнюється за рахунок дивізії "Галичина", розбитої під Бродами. З літа 1945 р. бойові дії переносяться у Галичину і на Буковину, але боротьба не припиняється і на Волині. Більшість політичних і збройних акцій УПА були спрямовані проти нищівних дій радянських адміністративно-каральних органів, зокрема, проведення масової мобілізації, заборони УГКЦ і масового ув'язнення священників, депортації місцевого цивільного населення, запровадження колгоспів, конфіскації хліба у селян у 1947 р., що викликала новий голод на Сході. Командуванням УПА розроблялися плани створення загону особливого призначення УПА-Схід, який мав пробитися в околиці Києва для організації масових антисовєтських виступів.</vt:lpstr>
      <vt:lpstr>У 1946 р. московське керівництво ставить завдання "очистити" територію України від українських повстанців силами Червоної Армії, прикордонних військ, МВД і МГБ. Москва стягла до регіону, за підрахунками підпілля, 585 тис. війська, переважно НКВД, що на кілька порядків перевищувало сили повстанців. Доходили до маскараду з перевдяганням у "бандерівців", випалювання лісів, часом разом з прилеглими селами, затруєнням озер і криниць,поширенням на чорному ринку отруйних протифозних уколів. Не кажучи вже про застосування заборонених розривних куль, розстріли полонених і профанацію могил загиблих.  Вже в 1945 р. на території Західної України діяло 156 фальшивих "загонів УПА" у складі 1783 осіб.</vt:lpstr>
      <vt:lpstr>У 1946-1947 рр. ОУН і УПА фактично зливаються у єдину формацію і називаються "збройним підпіллям ОУН-УПА". УПА здійснюють рейди територіями сусідніх держав з пропагандистською метою - інформування місцевого населення про мету боротьби українських націоналістів, про змагання за свободу й незалежність Української Держави, а також викриття справжнього обличчя комуністичного режиму. Відділи УПА ведуть боротьбу проти польсько-радянського терору і примусової депортації українського населення до СССР, так званої "деукраїнізації”.   Весною 1947 р. на Лемківщині УПА було вбито заступника міністра оборони Польщі генерала Кароля Сверчевського, чим скористалося польське комуністичне керівництво для проведення запланованої раніше акції Вісла. Після реалізації комуністами цієї злочинної акції УПА втрачає матеріальну базу для своєї діяльності і інформаційну та моральну підтримку населення.  Відкритий і організований збройний опір припиняється, а після загибелі у 1950 р. у сутичці з частинами НКВД головнокомандувача генерала Шухевича УПА припиняє існування як єдина військова формація.</vt:lpstr>
      <vt:lpstr>Весною 1947 р. на Лемківщині УПА було вбито заступника міністра оборони Польщі генерала Кароля Сверчевського, чим скористалося польське комуністичне керівництво для проведення запланованої раніше акції Вісла. Після реалізації комуністами цієї злочинної акції УПА втрачає матеріальну базу для своєї діяльності і інформаційну та моральну підтримку населення.  Відкритий і організований збройний опір припиняється, а після загибелі у 1950 р. у сутичці з частинами НКВД головнокомандувача генерала Шухевича УПА припиняє існування як єдина військова формація. Попри все, окремі загони УПА продовжували боротьбу до травня 1954 р.(1955 р.), коли було захоплено у полон нового голокомандувача полковника Василя Кука-Коваля. Та й після цього деякі зберігали боєздатність аж до кінця 50-х років, а останній партизан Ілько Оберишин погодився вийти з лісу тільки у 1991 р., після проголошення незалежності України.</vt:lpstr>
      <vt:lpstr>Члени УПА на еміграції відзначилися у народному повстанні в 1956 р. в Угорщині, загинувши у боях проти радянських окупаційних військ у Будапешті. Придушення радянським режимом угорської революції за мовчазної згоди Заходу розвіяло останні надії націоналістичного підпілля на визволення України збройним шляхом.  Вбивство в 1959 р. у Мюнхені агентом КГБ провідника ОУН Степана Бандери стало страшним ударом для українського націоналістичного руху</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1929 р. - створення на I Kонгресі у Відні Організації Українських Націоналістів (ОУН).   Мета організації: визначалося відновлення Української Самостійної Соборної Держави на всіх українських етнографічних землях.    Шлях до мети: пролягав через національну революцію. Розчарування у соціалістичних та ліберальних ідеалах, що призвели до поразки української революції 1917-1920 р., зумовлює орієнтацію новоствореної організації на цінності передусім національні (формування сильної політичної еліти, національна солідарність, опора на власні сили і т.д, наводнений націоналістичними ідеями. Керівним органом був Провід Українських Націоналістів (ПУН) на чолі з полковником армії УНР Євгеном Коновальцем.</dc:title>
  <dc:creator>USER</dc:creator>
  <cp:lastModifiedBy>USER</cp:lastModifiedBy>
  <cp:revision>18</cp:revision>
  <dcterms:created xsi:type="dcterms:W3CDTF">2014-09-28T09:48:29Z</dcterms:created>
  <dcterms:modified xsi:type="dcterms:W3CDTF">2014-09-28T17:30:20Z</dcterms:modified>
</cp:coreProperties>
</file>