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556842-28A4-468A-9EC0-6090883E63CF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CC6606-CF49-431E-95BB-2500E08952E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715016"/>
            <a:ext cx="6400800" cy="1000132"/>
          </a:xfrm>
        </p:spPr>
        <p:txBody>
          <a:bodyPr/>
          <a:lstStyle/>
          <a:p>
            <a:pPr algn="l"/>
            <a:r>
              <a:rPr lang="uk-UA" dirty="0" smtClean="0"/>
              <a:t>Виконала учениця 11-А класу</a:t>
            </a:r>
          </a:p>
          <a:p>
            <a:pPr algn="l"/>
            <a:r>
              <a:rPr lang="uk-UA" dirty="0" smtClean="0"/>
              <a:t>Ковальова Анастасія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безпеки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поводження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електричними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приладами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елпри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714620"/>
            <a:ext cx="4857784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ereskuk-trudove-5-klas-238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428736"/>
            <a:ext cx="5857916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uk-UA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Бережіть себе!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9001156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>
                <a:latin typeface="Book Antiqua" pitchFamily="18" charset="0"/>
              </a:rPr>
              <a:t>Кожен</a:t>
            </a:r>
            <a:r>
              <a:rPr lang="ru-RU" dirty="0" smtClean="0">
                <a:latin typeface="Book Antiqua" pitchFamily="18" charset="0"/>
              </a:rPr>
              <a:t> день </a:t>
            </a:r>
            <a:r>
              <a:rPr lang="ru-RU" dirty="0" smtClean="0">
                <a:latin typeface="Book Antiqua" pitchFamily="18" charset="0"/>
              </a:rPr>
              <a:t>ми </a:t>
            </a:r>
            <a:r>
              <a:rPr lang="ru-RU" dirty="0" err="1" smtClean="0">
                <a:latin typeface="Book Antiqua" pitchFamily="18" charset="0"/>
              </a:rPr>
              <a:t>користуємся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електричними</a:t>
            </a:r>
            <a:r>
              <a:rPr lang="ru-RU" dirty="0" smtClean="0">
                <a:latin typeface="Book Antiqua" pitchFamily="18" charset="0"/>
              </a:rPr>
              <a:t> 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Book Antiqua" pitchFamily="18" charset="0"/>
              </a:rPr>
              <a:t>приладами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але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потрібно</a:t>
            </a:r>
            <a:r>
              <a:rPr lang="ru-RU" dirty="0" smtClean="0">
                <a:latin typeface="Book Antiqua" pitchFamily="18" charset="0"/>
              </a:rPr>
              <a:t> знати, </a:t>
            </a:r>
            <a:r>
              <a:rPr lang="ru-RU" dirty="0" err="1" smtClean="0">
                <a:latin typeface="Book Antiqua" pitchFamily="18" charset="0"/>
              </a:rPr>
              <a:t>що</a:t>
            </a:r>
            <a:r>
              <a:rPr lang="ru-RU" dirty="0" smtClean="0">
                <a:latin typeface="Book Antiqua" pitchFamily="18" charset="0"/>
              </a:rPr>
              <a:t> вони </a:t>
            </a:r>
            <a:r>
              <a:rPr lang="ru-RU" dirty="0" err="1" smtClean="0">
                <a:latin typeface="Book Antiqua" pitchFamily="18" charset="0"/>
              </a:rPr>
              <a:t>криють</a:t>
            </a:r>
            <a:r>
              <a:rPr lang="ru-RU" dirty="0" smtClean="0">
                <a:latin typeface="Book Antiqua" pitchFamily="18" charset="0"/>
              </a:rPr>
              <a:t> у 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Book Antiqua" pitchFamily="18" charset="0"/>
              </a:rPr>
              <a:t>собі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небезпеку</a:t>
            </a:r>
            <a:r>
              <a:rPr lang="ru-RU" dirty="0" smtClean="0">
                <a:latin typeface="Book Antiqua" pitchFamily="18" charset="0"/>
              </a:rPr>
              <a:t>. Так, </a:t>
            </a:r>
            <a:r>
              <a:rPr lang="ru-RU" dirty="0" err="1" smtClean="0">
                <a:latin typeface="Book Antiqua" pitchFamily="18" charset="0"/>
              </a:rPr>
              <a:t>дія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електричного</a:t>
            </a:r>
            <a:r>
              <a:rPr lang="ru-RU" dirty="0" smtClean="0">
                <a:latin typeface="Book Antiqua" pitchFamily="18" charset="0"/>
              </a:rPr>
              <a:t> струму </a:t>
            </a:r>
            <a:r>
              <a:rPr lang="ru-RU" dirty="0" smtClean="0">
                <a:latin typeface="Book Antiqua" pitchFamily="18" charset="0"/>
              </a:rPr>
              <a:t>на </a:t>
            </a:r>
          </a:p>
          <a:p>
            <a:pPr>
              <a:buNone/>
            </a:pPr>
            <a:r>
              <a:rPr lang="ru-RU" dirty="0" err="1" smtClean="0">
                <a:latin typeface="Book Antiqua" pitchFamily="18" charset="0"/>
              </a:rPr>
              <a:t>людину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може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призводити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до </a:t>
            </a:r>
            <a:r>
              <a:rPr lang="ru-RU" dirty="0" err="1" smtClean="0">
                <a:latin typeface="Book Antiqua" pitchFamily="18" charset="0"/>
              </a:rPr>
              <a:t>електричних</a:t>
            </a:r>
            <a:r>
              <a:rPr lang="ru-RU" dirty="0" smtClean="0">
                <a:latin typeface="Book Antiqua" pitchFamily="18" charset="0"/>
              </a:rPr>
              <a:t> травм та 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Book Antiqua" pitchFamily="18" charset="0"/>
              </a:rPr>
              <a:t>пошкоджень</a:t>
            </a:r>
            <a:r>
              <a:rPr lang="ru-RU" dirty="0" smtClean="0">
                <a:latin typeface="Book Antiqua" pitchFamily="18" charset="0"/>
              </a:rPr>
              <a:t>. </a:t>
            </a:r>
            <a:r>
              <a:rPr lang="ru-RU" dirty="0" err="1" smtClean="0">
                <a:latin typeface="Book Antiqua" pitchFamily="18" charset="0"/>
              </a:rPr>
              <a:t>Іноді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трапляються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нещасні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випадки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від</a:t>
            </a:r>
            <a:r>
              <a:rPr lang="ru-RU" dirty="0" smtClean="0">
                <a:latin typeface="Book Antiqua" pitchFamily="18" charset="0"/>
              </a:rPr>
              <a:t> 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Book Antiqua" pitchFamily="18" charset="0"/>
              </a:rPr>
              <a:t>дії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електричного</a:t>
            </a:r>
            <a:r>
              <a:rPr lang="ru-RU" dirty="0" smtClean="0">
                <a:latin typeface="Book Antiqua" pitchFamily="18" charset="0"/>
              </a:rPr>
              <a:t> струму, </a:t>
            </a:r>
            <a:r>
              <a:rPr lang="ru-RU" dirty="0" err="1" smtClean="0">
                <a:latin typeface="Book Antiqua" pitchFamily="18" charset="0"/>
              </a:rPr>
              <a:t>які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приводять</a:t>
            </a:r>
            <a:r>
              <a:rPr lang="ru-RU" dirty="0" smtClean="0">
                <a:latin typeface="Book Antiqua" pitchFamily="18" charset="0"/>
              </a:rPr>
              <a:t> до </a:t>
            </a:r>
            <a:r>
              <a:rPr lang="ru-RU" dirty="0" err="1" smtClean="0">
                <a:latin typeface="Book Antiqua" pitchFamily="18" charset="0"/>
              </a:rPr>
              <a:t>смерті</a:t>
            </a:r>
            <a:r>
              <a:rPr lang="ru-RU" dirty="0" smtClean="0">
                <a:latin typeface="Book Antiqua" pitchFamily="18" charset="0"/>
              </a:rPr>
              <a:t> 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Book Antiqua" pitchFamily="18" charset="0"/>
              </a:rPr>
              <a:t>людини</a:t>
            </a:r>
            <a:r>
              <a:rPr lang="ru-RU" dirty="0" smtClean="0">
                <a:latin typeface="Book Antiqua" pitchFamily="18" charset="0"/>
              </a:rPr>
              <a:t>. Та </a:t>
            </a:r>
            <a:r>
              <a:rPr lang="ru-RU" dirty="0" err="1" smtClean="0">
                <a:latin typeface="Book Antiqua" pitchFamily="18" charset="0"/>
              </a:rPr>
              <a:t>щоб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уникнути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багатьох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неприємностей</a:t>
            </a:r>
            <a:r>
              <a:rPr lang="ru-RU" dirty="0" smtClean="0">
                <a:latin typeface="Book Antiqua" pitchFamily="18" charset="0"/>
              </a:rPr>
              <a:t>, 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Book Antiqua" pitchFamily="18" charset="0"/>
              </a:rPr>
              <a:t>тобі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достатньо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завжди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пам’ятати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та </a:t>
            </a:r>
            <a:r>
              <a:rPr lang="ru-RU" dirty="0" err="1" smtClean="0">
                <a:latin typeface="Book Antiqua" pitchFamily="18" charset="0"/>
              </a:rPr>
              <a:t>дотримуватись</a:t>
            </a:r>
            <a:r>
              <a:rPr lang="ru-RU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правил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поводження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електричними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приладами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858312" cy="4929222"/>
          </a:xfrm>
        </p:spPr>
        <p:txBody>
          <a:bodyPr/>
          <a:lstStyle/>
          <a:p>
            <a:r>
              <a:rPr lang="ru-RU" dirty="0" smtClean="0"/>
              <a:t>Перед </a:t>
            </a:r>
            <a:r>
              <a:rPr lang="ru-RU" dirty="0" err="1" smtClean="0"/>
              <a:t>вмиканням</a:t>
            </a:r>
            <a:r>
              <a:rPr lang="ru-RU" dirty="0" smtClean="0"/>
              <a:t> </a:t>
            </a:r>
            <a:r>
              <a:rPr lang="ru-RU" dirty="0" err="1" smtClean="0"/>
              <a:t>електроприладу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візуально</a:t>
            </a:r>
            <a:r>
              <a:rPr lang="ru-RU" dirty="0" smtClean="0"/>
              <a:t> </a:t>
            </a:r>
            <a:r>
              <a:rPr lang="ru-RU" dirty="0" err="1" smtClean="0"/>
              <a:t>перевірити</a:t>
            </a:r>
            <a:r>
              <a:rPr lang="ru-RU" dirty="0" smtClean="0"/>
              <a:t> </a:t>
            </a:r>
            <a:r>
              <a:rPr lang="ru-RU" dirty="0" err="1" smtClean="0"/>
              <a:t>електрошнур</a:t>
            </a:r>
            <a:r>
              <a:rPr lang="ru-RU" dirty="0" smtClean="0"/>
              <a:t> на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механічних</a:t>
            </a:r>
            <a:r>
              <a:rPr lang="ru-RU" dirty="0" smtClean="0"/>
              <a:t> </a:t>
            </a:r>
            <a:r>
              <a:rPr lang="ru-RU" dirty="0" err="1" smtClean="0"/>
              <a:t>пошкоджень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wnu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286124"/>
            <a:ext cx="5286402" cy="256700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85984" y="3214686"/>
            <a:ext cx="4071966" cy="26432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678893" y="2964653"/>
            <a:ext cx="3571900" cy="30718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Електроприлад</a:t>
            </a:r>
            <a:r>
              <a:rPr lang="ru-RU" dirty="0" smtClean="0"/>
              <a:t> повинен бути </a:t>
            </a:r>
            <a:r>
              <a:rPr lang="ru-RU" dirty="0" err="1" smtClean="0"/>
              <a:t>надійно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заземлений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правилами </a:t>
            </a:r>
            <a:r>
              <a:rPr lang="ru-RU" dirty="0" smtClean="0"/>
              <a:t>установки </a:t>
            </a:r>
            <a:r>
              <a:rPr lang="ru-RU" dirty="0" err="1" smtClean="0"/>
              <a:t>приладу</a:t>
            </a:r>
            <a:endParaRPr lang="ru-RU" dirty="0" smtClean="0"/>
          </a:p>
          <a:p>
            <a:r>
              <a:rPr lang="ru-RU" dirty="0" err="1" smtClean="0"/>
              <a:t>Забороняється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електроприладом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вологими</a:t>
            </a:r>
            <a:r>
              <a:rPr lang="ru-RU" dirty="0" smtClean="0"/>
              <a:t> </a:t>
            </a:r>
            <a:r>
              <a:rPr lang="ru-RU" dirty="0" smtClean="0"/>
              <a:t>руками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залишати</a:t>
            </a:r>
            <a:r>
              <a:rPr lang="ru-RU" dirty="0" smtClean="0"/>
              <a:t> </a:t>
            </a:r>
            <a:r>
              <a:rPr lang="ru-RU" dirty="0" err="1" smtClean="0"/>
              <a:t>електроприлад</a:t>
            </a:r>
            <a:r>
              <a:rPr lang="ru-RU" dirty="0" smtClean="0"/>
              <a:t> без </a:t>
            </a:r>
            <a:r>
              <a:rPr lang="ru-RU" dirty="0" err="1" smtClean="0"/>
              <a:t>нагляду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довгий</a:t>
            </a:r>
            <a:r>
              <a:rPr lang="ru-RU" dirty="0" smtClean="0"/>
              <a:t> час,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перевірити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smtClean="0"/>
              <a:t>все </a:t>
            </a:r>
            <a:r>
              <a:rPr lang="ru-RU" dirty="0" err="1" smtClean="0"/>
              <a:t>вимкнено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електроприладами</a:t>
            </a:r>
            <a:r>
              <a:rPr lang="ru-RU" dirty="0" smtClean="0"/>
              <a:t> без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нагляду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786874" cy="4830910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dirty="0" err="1" smtClean="0"/>
              <a:t>виявленні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виникненні</a:t>
            </a:r>
            <a:r>
              <a:rPr lang="ru-RU" dirty="0" smtClean="0"/>
              <a:t> </a:t>
            </a:r>
            <a:r>
              <a:rPr lang="ru-RU" dirty="0" err="1" smtClean="0"/>
              <a:t>несправності</a:t>
            </a:r>
            <a:r>
              <a:rPr lang="ru-RU" dirty="0" smtClean="0"/>
              <a:t> в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електроприладі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електрика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обслуговує</a:t>
            </a:r>
            <a:r>
              <a:rPr lang="ru-RU" dirty="0" smtClean="0"/>
              <a:t> </a:t>
            </a:r>
            <a:r>
              <a:rPr lang="ru-RU" dirty="0" err="1" smtClean="0"/>
              <a:t>прилад</a:t>
            </a:r>
            <a:r>
              <a:rPr lang="ru-RU" dirty="0" smtClean="0"/>
              <a:t> </a:t>
            </a:r>
            <a:r>
              <a:rPr lang="ru-RU" sz="2000" i="1" dirty="0" smtClean="0"/>
              <a:t>(</a:t>
            </a:r>
            <a:r>
              <a:rPr lang="ru-RU" sz="2000" i="1" dirty="0" err="1" smtClean="0"/>
              <a:t>Якщо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ти</a:t>
            </a:r>
            <a:r>
              <a:rPr lang="ru-RU" sz="2000" i="1" dirty="0" smtClean="0"/>
              <a:t> 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err="1" smtClean="0"/>
              <a:t>дивишся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телевізор</a:t>
            </a:r>
            <a:r>
              <a:rPr lang="ru-RU" sz="2000" i="1" dirty="0" smtClean="0"/>
              <a:t>, а </a:t>
            </a:r>
            <a:r>
              <a:rPr lang="ru-RU" sz="2000" i="1" dirty="0" err="1" smtClean="0"/>
              <a:t>екран</a:t>
            </a:r>
            <a:r>
              <a:rPr lang="ru-RU" sz="2000" i="1" dirty="0" smtClean="0"/>
              <a:t> </a:t>
            </a:r>
            <a:r>
              <a:rPr lang="ru-RU" sz="2000" i="1" dirty="0" smtClean="0"/>
              <a:t>погас 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err="1" smtClean="0"/>
              <a:t>або</a:t>
            </a:r>
            <a:r>
              <a:rPr lang="ru-RU" sz="2000" i="1" dirty="0" smtClean="0"/>
              <a:t> </a:t>
            </a:r>
            <a:r>
              <a:rPr lang="ru-RU" sz="2000" i="1" dirty="0" smtClean="0"/>
              <a:t>почав </a:t>
            </a:r>
            <a:r>
              <a:rPr lang="ru-RU" sz="2000" i="1" dirty="0" err="1" smtClean="0"/>
              <a:t>миготіти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ні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якому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разі</a:t>
            </a:r>
            <a:r>
              <a:rPr lang="ru-RU" sz="2000" i="1" dirty="0" smtClean="0"/>
              <a:t> не 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err="1" smtClean="0"/>
              <a:t>можна</a:t>
            </a:r>
            <a:r>
              <a:rPr lang="ru-RU" sz="2000" i="1" dirty="0" smtClean="0"/>
              <a:t> </a:t>
            </a:r>
            <a:r>
              <a:rPr lang="ru-RU" sz="2000" i="1" dirty="0" smtClean="0"/>
              <a:t>по </a:t>
            </a:r>
            <a:r>
              <a:rPr lang="ru-RU" sz="2000" i="1" dirty="0" err="1" smtClean="0"/>
              <a:t>ньому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стукати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Він</a:t>
            </a:r>
            <a:r>
              <a:rPr lang="ru-RU" sz="2000" i="1" dirty="0" smtClean="0"/>
              <a:t> 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err="1" smtClean="0"/>
              <a:t>може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загорітися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або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навіть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вибухнути</a:t>
            </a:r>
            <a:r>
              <a:rPr lang="ru-RU" sz="2000" i="1" dirty="0" smtClean="0"/>
              <a:t>. 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err="1" smtClean="0"/>
              <a:t>Його</a:t>
            </a:r>
            <a:r>
              <a:rPr lang="ru-RU" sz="2000" i="1" dirty="0" smtClean="0"/>
              <a:t> </a:t>
            </a:r>
            <a:r>
              <a:rPr lang="ru-RU" sz="2000" i="1" dirty="0" smtClean="0"/>
              <a:t>треба </a:t>
            </a:r>
            <a:r>
              <a:rPr lang="ru-RU" sz="2000" i="1" dirty="0" err="1" smtClean="0"/>
              <a:t>негайно</a:t>
            </a:r>
            <a:r>
              <a:rPr lang="ru-RU" sz="2000" i="1" dirty="0" smtClean="0"/>
              <a:t> 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err="1" smtClean="0"/>
              <a:t>вимкнути</a:t>
            </a:r>
            <a:r>
              <a:rPr lang="ru-RU" sz="2000" i="1" dirty="0" smtClean="0"/>
              <a:t>)</a:t>
            </a:r>
            <a:endParaRPr lang="ru-RU" sz="2000" i="1" dirty="0" smtClean="0"/>
          </a:p>
          <a:p>
            <a:endParaRPr lang="ru-RU" dirty="0"/>
          </a:p>
        </p:txBody>
      </p:sp>
      <p:pic>
        <p:nvPicPr>
          <p:cNvPr id="4" name="Рисунок 3" descr="tel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2143116"/>
            <a:ext cx="3714776" cy="421481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858312" cy="4929222"/>
          </a:xfrm>
        </p:spPr>
        <p:txBody>
          <a:bodyPr/>
          <a:lstStyle/>
          <a:p>
            <a:r>
              <a:rPr lang="ru-RU" dirty="0" err="1" smtClean="0"/>
              <a:t>Забороняється</a:t>
            </a:r>
            <a:r>
              <a:rPr lang="ru-RU" dirty="0" smtClean="0"/>
              <a:t> </a:t>
            </a:r>
            <a:r>
              <a:rPr lang="ru-RU" dirty="0" err="1" smtClean="0"/>
              <a:t>тягнути</a:t>
            </a:r>
            <a:r>
              <a:rPr lang="ru-RU" dirty="0" smtClean="0"/>
              <a:t> за </a:t>
            </a:r>
            <a:r>
              <a:rPr lang="ru-RU" dirty="0" err="1" smtClean="0"/>
              <a:t>електричний</a:t>
            </a:r>
            <a:r>
              <a:rPr lang="ru-RU" dirty="0" smtClean="0"/>
              <a:t> шнур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руками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обірватися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вразити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електричним</a:t>
            </a:r>
            <a:r>
              <a:rPr lang="ru-RU" dirty="0" smtClean="0"/>
              <a:t> </a:t>
            </a:r>
            <a:r>
              <a:rPr lang="ru-RU" dirty="0" err="1" smtClean="0"/>
              <a:t>струмом</a:t>
            </a:r>
            <a:endParaRPr lang="ru-RU" dirty="0"/>
          </a:p>
        </p:txBody>
      </p:sp>
      <p:pic>
        <p:nvPicPr>
          <p:cNvPr id="4" name="Рисунок 3" descr="roset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714620"/>
            <a:ext cx="4357718" cy="315208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2571736" y="2428868"/>
            <a:ext cx="3500462" cy="335758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357422" y="3000372"/>
            <a:ext cx="4857784" cy="278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858312" cy="5000660"/>
          </a:xfrm>
        </p:spPr>
        <p:txBody>
          <a:bodyPr/>
          <a:lstStyle/>
          <a:p>
            <a:r>
              <a:rPr lang="ru-RU" dirty="0" smtClean="0"/>
              <a:t>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заповнювати</a:t>
            </a:r>
            <a:r>
              <a:rPr lang="ru-RU" dirty="0" smtClean="0"/>
              <a:t> водою </a:t>
            </a:r>
            <a:r>
              <a:rPr lang="ru-RU" dirty="0" err="1" smtClean="0"/>
              <a:t>ввімкнені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</a:p>
          <a:p>
            <a:pPr>
              <a:buNone/>
            </a:pPr>
            <a:r>
              <a:rPr lang="ru-RU" dirty="0" err="1" smtClean="0"/>
              <a:t>електромережу</a:t>
            </a:r>
            <a:r>
              <a:rPr lang="ru-RU" dirty="0" smtClean="0"/>
              <a:t> </a:t>
            </a:r>
            <a:r>
              <a:rPr lang="ru-RU" dirty="0" smtClean="0"/>
              <a:t>чайники, </a:t>
            </a:r>
            <a:r>
              <a:rPr lang="ru-RU" dirty="0" err="1" smtClean="0"/>
              <a:t>кавоварки</a:t>
            </a:r>
            <a:r>
              <a:rPr lang="ru-RU" dirty="0" smtClean="0"/>
              <a:t>, </a:t>
            </a:r>
            <a:r>
              <a:rPr lang="ru-RU" dirty="0" err="1" smtClean="0"/>
              <a:t>каструлі</a:t>
            </a:r>
            <a:endParaRPr lang="ru-RU" dirty="0"/>
          </a:p>
        </p:txBody>
      </p:sp>
      <p:pic>
        <p:nvPicPr>
          <p:cNvPr id="4" name="Рисунок 3" descr="mak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2357430"/>
            <a:ext cx="2757496" cy="406710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85984" y="2928934"/>
            <a:ext cx="4500594" cy="278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786050" y="2857496"/>
            <a:ext cx="3571900" cy="29289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786874" cy="4929222"/>
          </a:xfrm>
        </p:spPr>
        <p:txBody>
          <a:bodyPr/>
          <a:lstStyle/>
          <a:p>
            <a:r>
              <a:rPr lang="ru-RU" dirty="0" smtClean="0"/>
              <a:t>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підвішувати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 на </a:t>
            </a:r>
            <a:r>
              <a:rPr lang="ru-RU" dirty="0" err="1" smtClean="0"/>
              <a:t>кабелі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бавитись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штепсельними</a:t>
            </a:r>
            <a:r>
              <a:rPr lang="ru-RU" dirty="0" smtClean="0"/>
              <a:t> розетками –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загрожує</a:t>
            </a:r>
            <a:r>
              <a:rPr lang="ru-RU" dirty="0" smtClean="0"/>
              <a:t> </a:t>
            </a:r>
            <a:r>
              <a:rPr lang="ru-RU" dirty="0" err="1" smtClean="0"/>
              <a:t>твоєму</a:t>
            </a:r>
            <a:r>
              <a:rPr lang="ru-RU" dirty="0" smtClean="0"/>
              <a:t> </a:t>
            </a:r>
            <a:r>
              <a:rPr lang="ru-RU" dirty="0" err="1" smtClean="0"/>
              <a:t>життю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Коли </a:t>
            </a:r>
            <a:r>
              <a:rPr lang="ru-RU" dirty="0" err="1" smtClean="0"/>
              <a:t>ідеш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дому –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електроприлади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вимкнені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електричних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 не за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призначенням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не­вміле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ними,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 </a:t>
            </a:r>
            <a:r>
              <a:rPr lang="ru-RU" b="1" dirty="0" err="1" smtClean="0"/>
              <a:t>пожежі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квартирі</a:t>
            </a:r>
            <a:r>
              <a:rPr lang="ru-RU" dirty="0" smtClean="0"/>
              <a:t> </a:t>
            </a:r>
            <a:r>
              <a:rPr lang="ru-RU" dirty="0" err="1" smtClean="0"/>
              <a:t>полум’я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чути</a:t>
            </a:r>
            <a:r>
              <a:rPr lang="ru-RU" dirty="0" smtClean="0"/>
              <a:t> запах </a:t>
            </a:r>
            <a:r>
              <a:rPr lang="ru-RU" dirty="0" err="1" smtClean="0"/>
              <a:t>диму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горілої</a:t>
            </a:r>
            <a:r>
              <a:rPr lang="ru-RU" dirty="0" smtClean="0"/>
              <a:t> </a:t>
            </a:r>
            <a:r>
              <a:rPr lang="ru-RU" dirty="0" err="1" smtClean="0"/>
              <a:t>ізоляції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повідомити</a:t>
            </a:r>
            <a:r>
              <a:rPr lang="ru-RU" dirty="0" smtClean="0"/>
              <a:t> про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дорослим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вдома</a:t>
            </a:r>
            <a:r>
              <a:rPr lang="ru-RU" dirty="0" smtClean="0"/>
              <a:t> </a:t>
            </a:r>
            <a:r>
              <a:rPr lang="ru-RU" dirty="0" err="1" smtClean="0"/>
              <a:t>нікого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,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телефонуйте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 </a:t>
            </a:r>
            <a:r>
              <a:rPr lang="ru-RU" dirty="0" smtClean="0"/>
              <a:t>номером 01;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кличте</a:t>
            </a:r>
            <a:r>
              <a:rPr lang="ru-RU" dirty="0" smtClean="0"/>
              <a:t> на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сусідів</a:t>
            </a:r>
            <a:endParaRPr lang="ru-RU" dirty="0" smtClean="0"/>
          </a:p>
          <a:p>
            <a:r>
              <a:rPr lang="ru-RU" dirty="0" err="1" smtClean="0"/>
              <a:t>Ніколи</a:t>
            </a:r>
            <a:r>
              <a:rPr lang="ru-RU" dirty="0" smtClean="0"/>
              <a:t> </a:t>
            </a:r>
            <a:r>
              <a:rPr lang="ru-RU" dirty="0" smtClean="0"/>
              <a:t>не гаси </a:t>
            </a:r>
            <a:r>
              <a:rPr lang="ru-RU" dirty="0" err="1" smtClean="0"/>
              <a:t>електроприлади</a:t>
            </a:r>
            <a:r>
              <a:rPr lang="ru-RU" dirty="0" smtClean="0"/>
              <a:t> водою</a:t>
            </a:r>
          </a:p>
          <a:p>
            <a:endParaRPr lang="ru-RU" dirty="0"/>
          </a:p>
        </p:txBody>
      </p:sp>
      <p:pic>
        <p:nvPicPr>
          <p:cNvPr id="4" name="Рисунок 3" descr="tel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1318" y="4429133"/>
            <a:ext cx="2588334" cy="178595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</TotalTime>
  <Words>239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Правила безпеки поводження з електричними приладами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безпеки поводження з електричними приладами</dc:title>
  <dc:creator>Admin</dc:creator>
  <cp:lastModifiedBy>Admin</cp:lastModifiedBy>
  <cp:revision>7</cp:revision>
  <dcterms:created xsi:type="dcterms:W3CDTF">2014-11-04T16:47:07Z</dcterms:created>
  <dcterms:modified xsi:type="dcterms:W3CDTF">2014-11-04T17:24:21Z</dcterms:modified>
</cp:coreProperties>
</file>