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59" r:id="rId3"/>
    <p:sldId id="258" r:id="rId4"/>
    <p:sldId id="257" r:id="rId5"/>
    <p:sldId id="261" r:id="rId6"/>
    <p:sldId id="260" r:id="rId7"/>
    <p:sldId id="263" r:id="rId8"/>
    <p:sldId id="262" r:id="rId9"/>
    <p:sldId id="265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26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42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5055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524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882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860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172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211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86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8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340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590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553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506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070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462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9575E-FEB7-4EDE-9B7A-EDED52F7BED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94DAA7F-2047-47F1-8747-FB55F4D99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642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6" y="1911927"/>
            <a:ext cx="8204969" cy="2138909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14900" b="1" dirty="0" smtClean="0">
                <a:solidFill>
                  <a:srgbClr val="FFFF00"/>
                </a:solidFill>
              </a:rPr>
              <a:t>Природа</a:t>
            </a:r>
            <a:endParaRPr lang="ru-RU" sz="14900" b="1" dirty="0">
              <a:solidFill>
                <a:srgbClr val="FFFF00"/>
              </a:solidFill>
            </a:endParaRPr>
          </a:p>
        </p:txBody>
      </p:sp>
      <p:pic>
        <p:nvPicPr>
          <p:cNvPr id="7" name="Letnij_dozhd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9262" y="432515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42726" y="4262906"/>
            <a:ext cx="3636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Підготувала: Лохвич Оксана 7А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23144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Це все моя Україна!!!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9152529" cy="5583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7734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202382"/>
            <a:ext cx="2814011" cy="1309254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4800" dirty="0" smtClean="0"/>
              <a:t>Качечка</a:t>
            </a:r>
            <a:endParaRPr lang="ru-RU" sz="48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2" b="10242"/>
          <a:stretch>
            <a:fillRect/>
          </a:stretch>
        </p:blipFill>
        <p:spPr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25248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940" y="352022"/>
            <a:ext cx="4242395" cy="1320800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8000" b="1" dirty="0" smtClean="0">
                <a:solidFill>
                  <a:srgbClr val="00B050"/>
                </a:solidFill>
              </a:rPr>
              <a:t>Сокіл</a:t>
            </a:r>
            <a:endParaRPr lang="ru-RU" sz="8000" b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837">
            <a:off x="1817094" y="1700011"/>
            <a:ext cx="7408066" cy="4173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51823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25817" y="411387"/>
            <a:ext cx="2207534" cy="1320800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6600" dirty="0"/>
              <a:t>Степ</a:t>
            </a:r>
            <a:endParaRPr lang="ru-RU" sz="6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77" y="1184855"/>
            <a:ext cx="7625185" cy="4767017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19088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1" y="141668"/>
            <a:ext cx="9553074" cy="6484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985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0230" y="287628"/>
            <a:ext cx="3433396" cy="13208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r>
              <a:rPr lang="uk-UA" sz="8800" dirty="0" smtClean="0">
                <a:solidFill>
                  <a:srgbClr val="00B0F0"/>
                </a:solidFill>
              </a:rPr>
              <a:t>Море</a:t>
            </a:r>
            <a:endParaRPr lang="ru-RU" sz="8800" dirty="0">
              <a:solidFill>
                <a:srgbClr val="00B0F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4" y="1995931"/>
            <a:ext cx="5357611" cy="3348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928" y="4036910"/>
            <a:ext cx="4184650" cy="2615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341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75" y="824248"/>
            <a:ext cx="8749445" cy="49215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819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9600" b="1" dirty="0" smtClean="0">
                <a:solidFill>
                  <a:srgbClr val="FFFF00"/>
                </a:solidFill>
              </a:rPr>
              <a:t>Осінь</a:t>
            </a:r>
            <a:endParaRPr lang="ru-RU" sz="9600" b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30400"/>
            <a:ext cx="7592505" cy="4744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008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ldlif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6094" y="590768"/>
            <a:ext cx="7639117" cy="5729338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647010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Constantia/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</TotalTime>
  <Words>16</Words>
  <Application>Microsoft Office PowerPoint</Application>
  <PresentationFormat>Широкоэкранный</PresentationFormat>
  <Paragraphs>8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Constantia</vt:lpstr>
      <vt:lpstr>Franklin Gothic Book</vt:lpstr>
      <vt:lpstr>Wingdings 3</vt:lpstr>
      <vt:lpstr>Грань</vt:lpstr>
      <vt:lpstr>Природа</vt:lpstr>
      <vt:lpstr>Качечка</vt:lpstr>
      <vt:lpstr>Сокіл</vt:lpstr>
      <vt:lpstr>Степ</vt:lpstr>
      <vt:lpstr>Презентация PowerPoint</vt:lpstr>
      <vt:lpstr>Море</vt:lpstr>
      <vt:lpstr>Презентация PowerPoint</vt:lpstr>
      <vt:lpstr>Осінь</vt:lpstr>
      <vt:lpstr>Презентация PowerPoint</vt:lpstr>
      <vt:lpstr>Це все моя Україна!!!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</dc:title>
  <dc:creator>Лохвич Светлана</dc:creator>
  <cp:lastModifiedBy>Лохвич Светлана</cp:lastModifiedBy>
  <cp:revision>7</cp:revision>
  <dcterms:created xsi:type="dcterms:W3CDTF">2014-11-02T11:37:39Z</dcterms:created>
  <dcterms:modified xsi:type="dcterms:W3CDTF">2015-02-05T10:43:03Z</dcterms:modified>
</cp:coreProperties>
</file>