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A15B4-03FE-4F1D-BE91-E6BDB37C2EFB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A69D7-E625-4E44-9B1B-EBD476F6C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A15B4-03FE-4F1D-BE91-E6BDB37C2EFB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A69D7-E625-4E44-9B1B-EBD476F6C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A15B4-03FE-4F1D-BE91-E6BDB37C2EFB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A69D7-E625-4E44-9B1B-EBD476F6C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A15B4-03FE-4F1D-BE91-E6BDB37C2EFB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A69D7-E625-4E44-9B1B-EBD476F6C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A15B4-03FE-4F1D-BE91-E6BDB37C2EFB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A69D7-E625-4E44-9B1B-EBD476F6C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A15B4-03FE-4F1D-BE91-E6BDB37C2EFB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A69D7-E625-4E44-9B1B-EBD476F6C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A15B4-03FE-4F1D-BE91-E6BDB37C2EFB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A69D7-E625-4E44-9B1B-EBD476F6C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A15B4-03FE-4F1D-BE91-E6BDB37C2EFB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A69D7-E625-4E44-9B1B-EBD476F6C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A15B4-03FE-4F1D-BE91-E6BDB37C2EFB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A69D7-E625-4E44-9B1B-EBD476F6C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A15B4-03FE-4F1D-BE91-E6BDB37C2EFB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A69D7-E625-4E44-9B1B-EBD476F6C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A15B4-03FE-4F1D-BE91-E6BDB37C2EFB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A69D7-E625-4E44-9B1B-EBD476F6C41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5A15B4-03FE-4F1D-BE91-E6BDB37C2EFB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74A69D7-E625-4E44-9B1B-EBD476F6C4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643050"/>
            <a:ext cx="7215238" cy="1785950"/>
          </a:xfrm>
        </p:spPr>
        <p:txBody>
          <a:bodyPr>
            <a:noAutofit/>
          </a:bodyPr>
          <a:lstStyle/>
          <a:p>
            <a:r>
              <a:rPr lang="uk-UA" sz="7200" dirty="0" smtClean="0"/>
              <a:t>Франсуа </a:t>
            </a:r>
            <a:r>
              <a:rPr lang="uk-UA" sz="7200" dirty="0" err="1" smtClean="0"/>
              <a:t>Вієт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5929330"/>
            <a:ext cx="4000528" cy="571480"/>
          </a:xfrm>
        </p:spPr>
        <p:txBody>
          <a:bodyPr/>
          <a:lstStyle/>
          <a:p>
            <a:r>
              <a:rPr lang="uk-UA" b="1" dirty="0" err="1" smtClean="0">
                <a:solidFill>
                  <a:schemeClr val="accent1"/>
                </a:solidFill>
                <a:latin typeface="Comic Sans MS" pitchFamily="66" charset="0"/>
              </a:rPr>
              <a:t>Алмакаева</a:t>
            </a:r>
            <a:r>
              <a:rPr lang="uk-UA" b="1" dirty="0" smtClean="0">
                <a:solidFill>
                  <a:schemeClr val="accent1"/>
                </a:solidFill>
                <a:latin typeface="Comic Sans MS" pitchFamily="66" charset="0"/>
              </a:rPr>
              <a:t> Ельвіра 8-Б</a:t>
            </a:r>
            <a:endParaRPr lang="ru-RU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283922" cy="589904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показав,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оперуючи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символами,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можна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отримати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результат,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який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можна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застосувати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будь-яких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відповідним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величинам, т. е.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вирішити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задачу 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загальному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вигляді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Це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поклало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початок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корінному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перелому 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розвитку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алгебри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: стало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можливим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буквене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числення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Демонструючи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силу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свого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методу,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вчений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навів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своїх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роботах запас формул,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які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могли бути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використані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для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вирішення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конкретних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завдань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З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знаків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дій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використовував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«+»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«-», знак радикала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горизонтальну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риску для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ділення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Твір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позначав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словом 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in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».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першим став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застосовувати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дужки,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які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правда, 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нього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мали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вигляд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не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дужок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риси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над многочленом. Але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багато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знаки,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введені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нього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не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використовував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Так, квадрат, куб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т. д.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позначав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словами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або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першими буквами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слів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afe_im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357166"/>
            <a:ext cx="4286280" cy="61149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50070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Перша сторінка з першої книги про </a:t>
            </a:r>
            <a:r>
              <a:rPr lang="uk-UA" dirty="0" err="1" smtClean="0"/>
              <a:t>Віета</a:t>
            </a:r>
            <a:r>
              <a:rPr lang="uk-UA" dirty="0" smtClean="0"/>
              <a:t> та його відкриття</a:t>
            </a:r>
            <a:endParaRPr lang="ru-RU" dirty="0"/>
          </a:p>
        </p:txBody>
      </p:sp>
      <p:pic>
        <p:nvPicPr>
          <p:cNvPr id="4" name="Содержимое 3" descr="Viete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500042"/>
            <a:ext cx="4398463" cy="50006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283922" cy="58276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Великих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успіхів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досяг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вчений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галузі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геометрії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Стосовно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неї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зумів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розробити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цікаві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методи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трактаті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Доповнення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геометрії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»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прагнув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створити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за прикладом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давніх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якусь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геометричну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алгебру,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використовуючи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геометричні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методи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для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вирішення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рівнянь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третього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четвертого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ступенів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Будь-яке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рівняння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третього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четвертого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ступеня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стверджував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можна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розв'язати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геометричним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методом трисекции кута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або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побудовою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двох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середніх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пропорційних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7233678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357166"/>
            <a:ext cx="4857784" cy="61104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Демонструючи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силу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свого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методу,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вчений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навів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своїх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роботах запас формул,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які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могли бути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використані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для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вирішення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конкретних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завдань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З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знаків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дій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використовував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«+»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«-», знак радикала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горизонтальну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риску для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ділення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Твір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позначав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словом 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in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».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першим став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застосовувати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дужки,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які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правда, 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нього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мали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вигляд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не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дужок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риси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над многочленом. Але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багато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знаки,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введені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нього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не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використовував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Так, квадрат, куб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т. д.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позначав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словами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або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першими буквами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слів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Знаменита теорема,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встановлює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зв'язок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коефіцієнтів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многочлена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його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корінням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була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оприлюднена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 1591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році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Тепер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вона носить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ім'я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а сам автор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формулював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її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так: 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Якщо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B + D,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помножене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на A,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мінус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A 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квадраті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одно BD, то A одно B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дорівнює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D ».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420099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571480"/>
            <a:ext cx="4102908" cy="54705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3880" cy="5970482"/>
          </a:xfrm>
        </p:spPr>
        <p:txBody>
          <a:bodyPr>
            <a:noAutofit/>
          </a:bodyPr>
          <a:lstStyle/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Подробиці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життя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у той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період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невідомі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саме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собі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говорить про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його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бажання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залишатися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стороні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кривавих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палацових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подій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Відомо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тільки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перейшов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на службу до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Генріху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IV,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знаходився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при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дворі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був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відповідальним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урядовим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чиновником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користувався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величезною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повагою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як математик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останні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роки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життя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пішов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державної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служби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але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продовжував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цікавитися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наукою.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Відомо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наприклад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вступив 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полеміку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приводу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введення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нового,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григоріанського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календаря 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Європі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І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навіть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хотів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створити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свій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календар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1071538" y="571480"/>
            <a:ext cx="7500990" cy="557216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2857488" y="1000108"/>
            <a:ext cx="442915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5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uk-UA" sz="6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Кінець</a:t>
            </a:r>
          </a:p>
          <a:p>
            <a:pPr>
              <a:buNone/>
            </a:pPr>
            <a:r>
              <a:rPr lang="uk-UA" sz="6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Дякую за перегляд</a:t>
            </a:r>
            <a:endParaRPr lang="ru-RU" sz="6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85728"/>
            <a:ext cx="5786478" cy="1357298"/>
          </a:xfrm>
        </p:spPr>
        <p:txBody>
          <a:bodyPr>
            <a:normAutofit/>
          </a:bodyPr>
          <a:lstStyle/>
          <a:p>
            <a:r>
              <a:rPr lang="uk-UA" sz="6000" dirty="0" smtClean="0"/>
              <a:t>Біографія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0024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Франсуа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-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чудовий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французький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математик,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який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поклав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початок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алгебрі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як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науці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про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перетворення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виразів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рішення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рівнянь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загальному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вигляді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творець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літерного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обчислення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першим став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позначати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буквами не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тільки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невідомі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але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дані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величини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Тим самим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йому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вдалося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впровадити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 науку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велику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думку про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можливість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виконувати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алгебраїчні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перетворення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над символами,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тобто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ввести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поняття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математичної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формули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5500702"/>
            <a:ext cx="8183880" cy="1051560"/>
          </a:xfrm>
        </p:spPr>
        <p:txBody>
          <a:bodyPr>
            <a:normAutofit/>
          </a:bodyPr>
          <a:lstStyle/>
          <a:p>
            <a:r>
              <a:rPr lang="uk-UA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Франсуа приблизно в 40  років</a:t>
            </a:r>
            <a:endParaRPr lang="ru-RU" b="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Содержимое 3" descr="250px-Francois_Viete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428604"/>
            <a:ext cx="4058993" cy="55202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70482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Велику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частину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життя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прожив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поряд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найвизначнішими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керівниками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іншого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руху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хоча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сам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залишався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католиком.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Мабуть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релігійні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розбіжності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вченого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не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хвилювали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Батько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був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прокурором. За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традицією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син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вибрав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професію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батька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став юристом,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закінчивши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університет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у Пуату. У 1560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році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двадцятирічний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адвокат почав свою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кар'єру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у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рідному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місті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але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через три року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перейшов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на службу в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знатну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гугенотських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сім'ю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де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Партеніт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став секретарем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хазяїна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будинку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вчителем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його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дочки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дванадцятирічної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Катерини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Саме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викладання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пробудило в молодому юриста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інтерес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до математики.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4-2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57158" y="928670"/>
            <a:ext cx="4300380" cy="4357718"/>
          </a:xfrm>
        </p:spPr>
      </p:pic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286248" y="428604"/>
            <a:ext cx="4500594" cy="6072230"/>
          </a:xfrm>
        </p:spPr>
        <p:txBody>
          <a:bodyPr>
            <a:normAutofit fontScale="92500"/>
          </a:bodyPr>
          <a:lstStyle/>
          <a:p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Коли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учениця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виросла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та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вийшла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заміж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НЕ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розлучився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її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родиною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переїхав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нею в Париж, де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йому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було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легше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дізнатися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про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досягнення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провідних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математиків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Європи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З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деякими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вченими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познайомився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особисто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Так,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він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спілкувався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видатним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професором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Сорбонни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Рамус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найбільшим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математиком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Італії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Рафаелем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Бомбеллі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вів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дружню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листування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У 1571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році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перейшов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на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державну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службу, ставши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радником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парламенту, а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потім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радником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короля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Франції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Генріха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10" descr="200px-Франсуа_Вие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428604"/>
            <a:ext cx="4500594" cy="59182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283922" cy="5970482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виклав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програму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своїх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досліджень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перерахував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трактати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об'єднані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загальним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задумом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написані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на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математичній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мові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нової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буквеної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алгебри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у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виданому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 1591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році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знаменитому «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Вступі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аналітичне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мистецтво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».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Перерахування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йшло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 тому порядку, в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якому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ці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праці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мали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видаватися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щоб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скласти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єдине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ціле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-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новий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напрям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у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науці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На жаль,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єдиного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цілого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не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вийшло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Трактати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публікувалися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 абсолютно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випадковому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порядку,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багато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хто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побачив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світ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лише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після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смерті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Один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трактатів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взагалі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не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знайдений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Однак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головний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задум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ученого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чудово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вдався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: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почалося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перетворення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алгебри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потужне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математичне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числення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Сама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назва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«алгебра»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своїх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працях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замінив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словами «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Аналітичне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мистецтво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».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Він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писав в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листі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до де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Партеніті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: «Все математики знали,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що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під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алгеброю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алмукабалой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...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приховані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незрівнянні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скарби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але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не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вміли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їх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знайти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Завдання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які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вони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вважали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найбільш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важкими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абсолютно легко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вирішуються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десятками за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допомогою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нашого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мистецтва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...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»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428604"/>
            <a:ext cx="4357718" cy="56027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nF6u66Y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28596" y="357166"/>
            <a:ext cx="3429024" cy="4386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857620" y="500042"/>
            <a:ext cx="5000660" cy="578647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Основу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свого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підходу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називав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видовий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логістикою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Наслідуючи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приклад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древніх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чітко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розмежовував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числа,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величини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відносини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зібравши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їх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деяку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систему 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видів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». 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цю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систему входили,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наприклад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змінні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їх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корені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квадрати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куби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квадрат-квадрати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т. д., 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також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безліч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скалярів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яким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відповідали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реальні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розміри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-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довжина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площа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або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об'єм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Для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цих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видів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Вієт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дав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спеціальну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символіку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позначивши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їх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прописними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буквами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латинського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алфавіту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Для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невідомих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величин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застосовувалися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голосні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букви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для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змінних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-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приголосні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</TotalTime>
  <Words>972</Words>
  <Application>Microsoft Office PowerPoint</Application>
  <PresentationFormat>Экран (4:3)</PresentationFormat>
  <Paragraphs>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Франсуа Вієт</vt:lpstr>
      <vt:lpstr>Біографія</vt:lpstr>
      <vt:lpstr>Франсуа приблизно в 40  років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Перша сторінка з першої книги про Віета та його відкриття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Франсуа Вієт</dc:title>
  <dc:creator>Elvira</dc:creator>
  <cp:lastModifiedBy>Elvira</cp:lastModifiedBy>
  <cp:revision>7</cp:revision>
  <dcterms:created xsi:type="dcterms:W3CDTF">2013-04-24T16:28:04Z</dcterms:created>
  <dcterms:modified xsi:type="dcterms:W3CDTF">2013-04-24T17:20:57Z</dcterms:modified>
</cp:coreProperties>
</file>