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історичний</a:t>
            </a:r>
            <a:r>
              <a:rPr lang="ru-RU" dirty="0"/>
              <a:t> музей </a:t>
            </a:r>
            <a:r>
              <a:rPr lang="ru-RU" dirty="0" err="1"/>
              <a:t>Республіки</a:t>
            </a:r>
            <a:r>
              <a:rPr lang="ru-RU" dirty="0"/>
              <a:t> </a:t>
            </a:r>
            <a:r>
              <a:rPr lang="ru-RU" dirty="0" err="1"/>
              <a:t>Білорусь</a:t>
            </a:r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0000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Меморіальні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Емерік</a:t>
            </a:r>
            <a:r>
              <a:rPr lang="ru-RU" dirty="0"/>
              <a:t> та </a:t>
            </a:r>
            <a:r>
              <a:rPr lang="ru-RU" dirty="0" err="1"/>
              <a:t>Кароля</a:t>
            </a:r>
            <a:r>
              <a:rPr lang="ru-RU" dirty="0"/>
              <a:t>, </a:t>
            </a:r>
            <a:r>
              <a:rPr lang="ru-RU" dirty="0" err="1"/>
              <a:t>графів</a:t>
            </a:r>
            <a:r>
              <a:rPr lang="ru-RU" dirty="0"/>
              <a:t> </a:t>
            </a:r>
            <a:r>
              <a:rPr lang="ru-RU" dirty="0" err="1"/>
              <a:t>Гуттен-Чапскіх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43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err="1"/>
              <a:t>Друкарський</a:t>
            </a:r>
            <a:r>
              <a:rPr lang="ru-RU" dirty="0"/>
              <a:t> </a:t>
            </a:r>
            <a:r>
              <a:rPr lang="ru-RU" dirty="0" err="1"/>
              <a:t>верстат</a:t>
            </a:r>
            <a:r>
              <a:rPr lang="ru-RU" dirty="0"/>
              <a:t> </a:t>
            </a:r>
            <a:r>
              <a:rPr lang="ru-RU" dirty="0" err="1"/>
              <a:t>Гутенберга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689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67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56207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Лицар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12768" cy="57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24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 smtClean="0"/>
              <a:t>Польсько-російський</a:t>
            </a:r>
            <a:r>
              <a:rPr lang="ru-RU" dirty="0" smtClean="0"/>
              <a:t> </a:t>
            </a:r>
            <a:r>
              <a:rPr lang="ru-RU" dirty="0" err="1"/>
              <a:t>календар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38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70609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Гармати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689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1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5987008" cy="792088"/>
          </a:xfrm>
        </p:spPr>
        <p:txBody>
          <a:bodyPr/>
          <a:lstStyle/>
          <a:p>
            <a:r>
              <a:rPr lang="ru-RU" dirty="0" err="1"/>
              <a:t>Обладунки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1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Скарб </a:t>
            </a:r>
            <a:r>
              <a:rPr lang="ru-RU" dirty="0" err="1"/>
              <a:t>римських</a:t>
            </a:r>
            <a:r>
              <a:rPr lang="ru-RU" dirty="0"/>
              <a:t> монет 1 - 2 </a:t>
            </a:r>
            <a:r>
              <a:rPr lang="ru-RU" dirty="0" err="1"/>
              <a:t>століття</a:t>
            </a:r>
            <a:r>
              <a:rPr lang="ru-RU" dirty="0"/>
              <a:t> н. 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70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5805264"/>
            <a:ext cx="7467600" cy="105273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історичний</a:t>
            </a:r>
            <a:r>
              <a:rPr lang="ru-RU" dirty="0"/>
              <a:t> музей </a:t>
            </a:r>
            <a:r>
              <a:rPr lang="ru-RU" dirty="0" smtClean="0"/>
              <a:t>-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smtClean="0"/>
              <a:t>музей </a:t>
            </a:r>
            <a:r>
              <a:rPr lang="ru-RU" dirty="0" err="1"/>
              <a:t>Республіки</a:t>
            </a:r>
            <a:r>
              <a:rPr lang="ru-RU" dirty="0"/>
              <a:t> </a:t>
            </a:r>
            <a:r>
              <a:rPr lang="ru-RU" dirty="0" err="1"/>
              <a:t>Білорусь</a:t>
            </a:r>
            <a:r>
              <a:rPr lang="ru-RU" dirty="0"/>
              <a:t> . </a:t>
            </a:r>
            <a:r>
              <a:rPr lang="ru-RU" dirty="0" err="1"/>
              <a:t>Розташований</a:t>
            </a:r>
            <a:r>
              <a:rPr lang="ru-RU" dirty="0"/>
              <a:t> в </a:t>
            </a:r>
            <a:r>
              <a:rPr lang="ru-RU" dirty="0" err="1"/>
              <a:t>Мінську</a:t>
            </a:r>
            <a:r>
              <a:rPr lang="ru-RU" dirty="0"/>
              <a:t> на </a:t>
            </a:r>
            <a:r>
              <a:rPr lang="ru-RU" dirty="0" err="1"/>
              <a:t>вулиці</a:t>
            </a:r>
            <a:r>
              <a:rPr lang="ru-RU" dirty="0"/>
              <a:t> Карла Маркса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539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65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7467600" cy="5937523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uk-UA" sz="3200" dirty="0"/>
              <a:t> </a:t>
            </a:r>
            <a:r>
              <a:rPr lang="uk-UA" sz="3200" dirty="0" smtClean="0"/>
              <a:t>   В</a:t>
            </a:r>
            <a:r>
              <a:rPr lang="ru-RU" sz="3200" dirty="0" smtClean="0"/>
              <a:t> </a:t>
            </a:r>
            <a:r>
              <a:rPr lang="ru-RU" sz="3200" dirty="0" err="1"/>
              <a:t>музеї</a:t>
            </a:r>
            <a:r>
              <a:rPr lang="ru-RU" sz="3200" dirty="0"/>
              <a:t> </a:t>
            </a:r>
            <a:r>
              <a:rPr lang="ru-RU" sz="3200" dirty="0" err="1"/>
              <a:t>міститься</a:t>
            </a:r>
            <a:r>
              <a:rPr lang="ru-RU" sz="3200" dirty="0"/>
              <a:t> </a:t>
            </a:r>
            <a:r>
              <a:rPr lang="ru-RU" sz="3200" dirty="0" err="1"/>
              <a:t>близько</a:t>
            </a:r>
            <a:r>
              <a:rPr lang="ru-RU" sz="3200" dirty="0"/>
              <a:t> 370 </a:t>
            </a:r>
            <a:r>
              <a:rPr lang="ru-RU" sz="3200" dirty="0" err="1"/>
              <a:t>тисяч</a:t>
            </a:r>
            <a:r>
              <a:rPr lang="ru-RU" sz="3200" dirty="0"/>
              <a:t> </a:t>
            </a:r>
            <a:r>
              <a:rPr lang="ru-RU" sz="3200" dirty="0" err="1"/>
              <a:t>одиниць</a:t>
            </a:r>
            <a:r>
              <a:rPr lang="ru-RU" sz="3200" dirty="0"/>
              <a:t> </a:t>
            </a:r>
            <a:r>
              <a:rPr lang="ru-RU" sz="3200" dirty="0" err="1" smtClean="0"/>
              <a:t>зберігання</a:t>
            </a:r>
            <a:r>
              <a:rPr lang="ru-RU" sz="3200" dirty="0" smtClean="0"/>
              <a:t>.</a:t>
            </a:r>
          </a:p>
          <a:p>
            <a:pPr marL="36576" indent="0">
              <a:buNone/>
            </a:pPr>
            <a:r>
              <a:rPr lang="ru-RU" sz="3200" dirty="0" smtClean="0"/>
              <a:t>    У </a:t>
            </a:r>
            <a:r>
              <a:rPr lang="ru-RU" sz="3200" dirty="0" err="1"/>
              <a:t>музеї</a:t>
            </a:r>
            <a:r>
              <a:rPr lang="ru-RU" sz="3200" dirty="0"/>
              <a:t> </a:t>
            </a:r>
            <a:r>
              <a:rPr lang="ru-RU" sz="3200" dirty="0" err="1" smtClean="0"/>
              <a:t>працюють</a:t>
            </a:r>
            <a:r>
              <a:rPr lang="ru-RU" sz="3200" dirty="0" smtClean="0"/>
              <a:t> </a:t>
            </a:r>
            <a:r>
              <a:rPr lang="ru-RU" sz="3200" dirty="0"/>
              <a:t>10 </a:t>
            </a:r>
            <a:r>
              <a:rPr lang="ru-RU" sz="3200" dirty="0" err="1"/>
              <a:t>експозиційних</a:t>
            </a:r>
            <a:r>
              <a:rPr lang="ru-RU" sz="3200" dirty="0"/>
              <a:t> і </a:t>
            </a:r>
            <a:r>
              <a:rPr lang="ru-RU" sz="3200" dirty="0" err="1"/>
              <a:t>виставкових</a:t>
            </a:r>
            <a:r>
              <a:rPr lang="ru-RU" sz="3200" dirty="0"/>
              <a:t> </a:t>
            </a:r>
            <a:r>
              <a:rPr lang="ru-RU" sz="3200" dirty="0" err="1" smtClean="0"/>
              <a:t>залів.З</a:t>
            </a:r>
            <a:r>
              <a:rPr lang="ru-RU" sz="3200" dirty="0" smtClean="0"/>
              <a:t> них </a:t>
            </a:r>
            <a:r>
              <a:rPr lang="ru-RU" sz="3200" dirty="0" err="1"/>
              <a:t>в</a:t>
            </a:r>
            <a:r>
              <a:rPr lang="ru-RU" sz="3200" dirty="0" err="1" smtClean="0"/>
              <a:t>же</a:t>
            </a:r>
            <a:r>
              <a:rPr lang="ru-RU" sz="3200" dirty="0" smtClean="0"/>
              <a:t> </a:t>
            </a:r>
            <a:r>
              <a:rPr lang="ru-RU" sz="3200" dirty="0" err="1"/>
              <a:t>кілька</a:t>
            </a:r>
            <a:r>
              <a:rPr lang="ru-RU" sz="3200" dirty="0"/>
              <a:t> </a:t>
            </a:r>
            <a:r>
              <a:rPr lang="ru-RU" sz="3200" dirty="0" err="1"/>
              <a:t>років</a:t>
            </a:r>
            <a:r>
              <a:rPr lang="ru-RU" sz="3200" dirty="0"/>
              <a:t> </a:t>
            </a:r>
            <a:r>
              <a:rPr lang="ru-RU" sz="3200" dirty="0" err="1"/>
              <a:t>відкриті</a:t>
            </a:r>
            <a:r>
              <a:rPr lang="ru-RU" sz="3200" dirty="0"/>
              <a:t> </a:t>
            </a:r>
            <a:r>
              <a:rPr lang="ru-RU" sz="3200" dirty="0" err="1" smtClean="0"/>
              <a:t>експозиції</a:t>
            </a:r>
            <a:r>
              <a:rPr lang="ru-RU" sz="3200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/>
              <a:t> </a:t>
            </a:r>
            <a:r>
              <a:rPr lang="ru-RU" sz="3200" dirty="0"/>
              <a:t>«</a:t>
            </a:r>
            <a:r>
              <a:rPr lang="ru-RU" sz="3200" dirty="0" err="1"/>
              <a:t>Стародавня</a:t>
            </a:r>
            <a:r>
              <a:rPr lang="ru-RU" sz="3200" dirty="0"/>
              <a:t> </a:t>
            </a:r>
            <a:r>
              <a:rPr lang="ru-RU" sz="3200" dirty="0" err="1"/>
              <a:t>Білорусь</a:t>
            </a:r>
            <a:r>
              <a:rPr lang="ru-RU" sz="3200" dirty="0"/>
              <a:t> (</a:t>
            </a:r>
            <a:r>
              <a:rPr lang="ru-RU" sz="3200" dirty="0" err="1"/>
              <a:t>первісна</a:t>
            </a:r>
            <a:r>
              <a:rPr lang="ru-RU" sz="3200" dirty="0"/>
              <a:t> </a:t>
            </a:r>
            <a:r>
              <a:rPr lang="ru-RU" sz="3200" dirty="0" err="1"/>
              <a:t>епоха</a:t>
            </a:r>
            <a:r>
              <a:rPr lang="ru-RU" sz="3200" dirty="0"/>
              <a:t> та </a:t>
            </a:r>
            <a:r>
              <a:rPr lang="ru-RU" sz="3200" dirty="0" err="1"/>
              <a:t>Середньовіччя</a:t>
            </a:r>
            <a:r>
              <a:rPr lang="ru-RU" sz="3200" dirty="0"/>
              <a:t>)», </a:t>
            </a:r>
            <a:endParaRPr lang="ru-RU" sz="3200" dirty="0" smtClean="0"/>
          </a:p>
          <a:p>
            <a:pPr>
              <a:buFont typeface="Wingdings" pitchFamily="2" charset="2"/>
              <a:buChar char="Ø"/>
            </a:pPr>
            <a:r>
              <a:rPr lang="ru-RU" sz="3200" dirty="0" smtClean="0"/>
              <a:t>«</a:t>
            </a:r>
            <a:r>
              <a:rPr lang="ru-RU" sz="3200" dirty="0" err="1"/>
              <a:t>Старовинна</a:t>
            </a:r>
            <a:r>
              <a:rPr lang="ru-RU" sz="3200" dirty="0"/>
              <a:t> геральдика </a:t>
            </a:r>
            <a:r>
              <a:rPr lang="ru-RU" sz="3200" dirty="0" err="1"/>
              <a:t>Білорусі</a:t>
            </a:r>
            <a:r>
              <a:rPr lang="ru-RU" sz="3200" dirty="0" smtClean="0"/>
              <a:t>»,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/>
              <a:t> </a:t>
            </a:r>
            <a:r>
              <a:rPr lang="ru-RU" sz="3200" dirty="0"/>
              <a:t>«З </a:t>
            </a:r>
            <a:r>
              <a:rPr lang="ru-RU" sz="3200" dirty="0" err="1"/>
              <a:t>історії</a:t>
            </a:r>
            <a:r>
              <a:rPr lang="ru-RU" sz="3200" dirty="0"/>
              <a:t> </a:t>
            </a:r>
            <a:r>
              <a:rPr lang="ru-RU" sz="3200" dirty="0" err="1"/>
              <a:t>зброї</a:t>
            </a:r>
            <a:r>
              <a:rPr lang="ru-RU" sz="3200" dirty="0" smtClean="0"/>
              <a:t>»,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/>
              <a:t> </a:t>
            </a:r>
            <a:r>
              <a:rPr lang="ru-RU" sz="3200" dirty="0"/>
              <a:t>«</a:t>
            </a:r>
            <a:r>
              <a:rPr lang="ru-RU" sz="3200" dirty="0" err="1"/>
              <a:t>Старий</a:t>
            </a:r>
            <a:r>
              <a:rPr lang="ru-RU" sz="3200" dirty="0"/>
              <a:t> </a:t>
            </a:r>
            <a:r>
              <a:rPr lang="ru-RU" sz="3200" dirty="0" err="1"/>
              <a:t>міський</a:t>
            </a:r>
            <a:r>
              <a:rPr lang="ru-RU" sz="3200" dirty="0"/>
              <a:t> </a:t>
            </a:r>
            <a:r>
              <a:rPr lang="ru-RU" sz="3200" dirty="0" err="1"/>
              <a:t>побут</a:t>
            </a:r>
            <a:r>
              <a:rPr lang="ru-RU" sz="3200" dirty="0"/>
              <a:t> (</a:t>
            </a:r>
            <a:r>
              <a:rPr lang="en-US" sz="3200" dirty="0"/>
              <a:t>XIX - </a:t>
            </a:r>
            <a:r>
              <a:rPr lang="ru-RU" sz="3200" dirty="0"/>
              <a:t>початок </a:t>
            </a:r>
            <a:r>
              <a:rPr lang="en-US" sz="3200" dirty="0"/>
              <a:t>XX </a:t>
            </a:r>
            <a:r>
              <a:rPr lang="ru-RU" sz="3200" dirty="0"/>
              <a:t>ст.)».</a:t>
            </a:r>
          </a:p>
        </p:txBody>
      </p:sp>
    </p:spTree>
    <p:extLst>
      <p:ext uri="{BB962C8B-B14F-4D97-AF65-F5344CB8AC3E}">
        <p14:creationId xmlns:p14="http://schemas.microsoft.com/office/powerpoint/2010/main" val="363182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2600" dirty="0" smtClean="0"/>
              <a:t>   </a:t>
            </a:r>
            <a:r>
              <a:rPr lang="ru-RU" sz="2800" u="sng" dirty="0" smtClean="0"/>
              <a:t>У </a:t>
            </a:r>
            <a:r>
              <a:rPr lang="ru-RU" sz="2800" u="sng" dirty="0"/>
              <a:t>фондах музею </a:t>
            </a:r>
            <a:r>
              <a:rPr lang="ru-RU" sz="2800" u="sng" dirty="0" err="1"/>
              <a:t>зберігаються</a:t>
            </a:r>
            <a:r>
              <a:rPr lang="ru-RU" sz="2800" u="sng" dirty="0"/>
              <a:t> </a:t>
            </a:r>
            <a:r>
              <a:rPr lang="ru-RU" sz="2800" u="sng" dirty="0" err="1"/>
              <a:t>наступні</a:t>
            </a:r>
            <a:r>
              <a:rPr lang="ru-RU" sz="2800" u="sng" dirty="0"/>
              <a:t> </a:t>
            </a:r>
            <a:r>
              <a:rPr lang="ru-RU" sz="2800" u="sng" dirty="0" err="1"/>
              <a:t>колекції</a:t>
            </a:r>
            <a:r>
              <a:rPr lang="ru-RU" sz="2800" u="sng" dirty="0"/>
              <a:t>:</a:t>
            </a:r>
          </a:p>
          <a:p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археологічна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образотворчого</a:t>
            </a:r>
            <a:r>
              <a:rPr lang="ru-RU" sz="2600" dirty="0"/>
              <a:t> </a:t>
            </a:r>
            <a:r>
              <a:rPr lang="ru-RU" sz="2600" dirty="0" err="1"/>
              <a:t>мистецтва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іконопису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кераміки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друкарства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народного </a:t>
            </a:r>
            <a:r>
              <a:rPr lang="ru-RU" sz="2600" dirty="0" err="1"/>
              <a:t>мистецтва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народного </a:t>
            </a:r>
            <a:r>
              <a:rPr lang="ru-RU" sz="2600" dirty="0" err="1"/>
              <a:t>одягу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нумізматична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зброї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письмових</a:t>
            </a:r>
            <a:r>
              <a:rPr lang="ru-RU" sz="2600" dirty="0"/>
              <a:t> </a:t>
            </a:r>
            <a:r>
              <a:rPr lang="ru-RU" sz="2600" dirty="0" err="1"/>
              <a:t>джерел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сфрагістики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фарфору та </a:t>
            </a:r>
            <a:r>
              <a:rPr lang="ru-RU" sz="2600" dirty="0" err="1"/>
              <a:t>скла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фотодокументальна</a:t>
            </a:r>
            <a:r>
              <a:rPr lang="ru-RU" sz="2600" dirty="0"/>
              <a:t> </a:t>
            </a:r>
            <a:r>
              <a:rPr lang="ru-RU" sz="2600" dirty="0" err="1"/>
              <a:t>джерел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    </a:t>
            </a:r>
            <a:r>
              <a:rPr lang="ru-RU" sz="2600" dirty="0" err="1"/>
              <a:t>етнографії</a:t>
            </a:r>
            <a:r>
              <a:rPr lang="ru-RU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32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52128"/>
          </a:xfrm>
        </p:spPr>
        <p:txBody>
          <a:bodyPr>
            <a:normAutofit/>
          </a:bodyPr>
          <a:lstStyle/>
          <a:p>
            <a:r>
              <a:rPr lang="ru-RU" sz="6600" dirty="0"/>
              <a:t>Галерея </a:t>
            </a:r>
            <a:r>
              <a:rPr lang="ru-RU" sz="6600" dirty="0" err="1"/>
              <a:t>експонатів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73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 err="1"/>
              <a:t>Обмундирування</a:t>
            </a:r>
            <a:r>
              <a:rPr lang="ru-RU" sz="4000" dirty="0"/>
              <a:t> та </a:t>
            </a:r>
            <a:r>
              <a:rPr lang="ru-RU" sz="4000" dirty="0" err="1"/>
              <a:t>спорядження</a:t>
            </a:r>
            <a:r>
              <a:rPr lang="ru-RU" sz="4000" dirty="0"/>
              <a:t> гусар </a:t>
            </a:r>
            <a:r>
              <a:rPr lang="ru-RU" sz="4000" dirty="0" err="1"/>
              <a:t>Речі</a:t>
            </a:r>
            <a:r>
              <a:rPr lang="ru-RU" sz="4000" dirty="0"/>
              <a:t> </a:t>
            </a:r>
            <a:r>
              <a:rPr lang="ru-RU" sz="4000" dirty="0" err="1"/>
              <a:t>Посполитої</a:t>
            </a:r>
            <a:endParaRPr lang="ru-RU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43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73416" cy="936104"/>
          </a:xfrm>
        </p:spPr>
        <p:txBody>
          <a:bodyPr/>
          <a:lstStyle/>
          <a:p>
            <a:r>
              <a:rPr lang="ru-RU" dirty="0" err="1"/>
              <a:t>Друк</a:t>
            </a:r>
            <a:r>
              <a:rPr lang="ru-RU" dirty="0"/>
              <a:t> Яна </a:t>
            </a:r>
            <a:r>
              <a:rPr lang="ru-RU" dirty="0" err="1"/>
              <a:t>Собеського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2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Альбрехт </a:t>
            </a:r>
            <a:r>
              <a:rPr lang="ru-RU" dirty="0" err="1"/>
              <a:t>Антоній</a:t>
            </a:r>
            <a:r>
              <a:rPr lang="ru-RU" dirty="0"/>
              <a:t> </a:t>
            </a:r>
            <a:r>
              <a:rPr lang="ru-RU" dirty="0" err="1"/>
              <a:t>Радзивілл</a:t>
            </a:r>
            <a:r>
              <a:rPr lang="ru-RU" dirty="0"/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56084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7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Лев </a:t>
            </a:r>
            <a:r>
              <a:rPr lang="ru-RU" dirty="0" err="1"/>
              <a:t>Сапіга</a:t>
            </a:r>
            <a:r>
              <a:rPr lang="ru-RU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768752" cy="57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90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34</TotalTime>
  <Words>170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Паркет</vt:lpstr>
      <vt:lpstr>Національний історичний музей Республіки Білорусь </vt:lpstr>
      <vt:lpstr>Презентация PowerPoint</vt:lpstr>
      <vt:lpstr>Презентация PowerPoint</vt:lpstr>
      <vt:lpstr>Презентация PowerPoint</vt:lpstr>
      <vt:lpstr>Галерея експонатів</vt:lpstr>
      <vt:lpstr> Обмундирування та спорядження гусар Речі Посполитої</vt:lpstr>
      <vt:lpstr>Друк Яна Собеського</vt:lpstr>
      <vt:lpstr>          Альбрехт Антоній Радзивілл </vt:lpstr>
      <vt:lpstr>Лев Сапіга </vt:lpstr>
      <vt:lpstr>Меморіальні матеріали Емерік та Кароля, графів Гуттен-Чапскіх</vt:lpstr>
      <vt:lpstr>Друкарський верстат Гутенберга</vt:lpstr>
      <vt:lpstr>Лицар</vt:lpstr>
      <vt:lpstr> Польсько-російський календар</vt:lpstr>
      <vt:lpstr> Гармати</vt:lpstr>
      <vt:lpstr>Обладунки</vt:lpstr>
      <vt:lpstr>Скарб римських монет 1 - 2 століття н. 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тарас</cp:lastModifiedBy>
  <cp:revision>7</cp:revision>
  <dcterms:created xsi:type="dcterms:W3CDTF">2012-11-24T19:11:26Z</dcterms:created>
  <dcterms:modified xsi:type="dcterms:W3CDTF">2012-11-29T09:22:16Z</dcterms:modified>
</cp:coreProperties>
</file>