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onderworlds.org/images/crystal_fantasy/fantasy-crysta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356992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Кристал</a:t>
            </a:r>
            <a:r>
              <a:rPr lang="vi-VN" dirty="0" smtClean="0">
                <a:solidFill>
                  <a:schemeClr val="bg1"/>
                </a:solidFill>
              </a:rPr>
              <a:t>і</a:t>
            </a:r>
            <a:r>
              <a:rPr lang="ru-RU" dirty="0" err="1" smtClean="0">
                <a:solidFill>
                  <a:schemeClr val="bg1"/>
                </a:solidFill>
              </a:rPr>
              <a:t>чн</a:t>
            </a:r>
            <a:r>
              <a:rPr lang="vi-VN" dirty="0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5.media.tumblr.com/tumblr_lr068aEnhY1qmycil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 smtClean="0"/>
              <a:t>Криста́л</a:t>
            </a:r>
            <a:r>
              <a:rPr lang="vi-VN" dirty="0" smtClean="0"/>
              <a:t> </a:t>
            </a:r>
            <a:r>
              <a:rPr lang="en-US" dirty="0" smtClean="0"/>
              <a:t> — </a:t>
            </a:r>
            <a:r>
              <a:rPr lang="vi-VN" dirty="0" smtClean="0"/>
              <a:t>тверде тіло з упорядкованою внутрішньою будовою, що має вигляд багатогранника з природними плоскими гранями: впорядкованість будови полягає у певній повторюваності у просторі елементів кристала (атомів, молекул, </a:t>
            </a:r>
            <a:r>
              <a:rPr lang="vi-VN" dirty="0" smtClean="0"/>
              <a:t>йонів</a:t>
            </a:r>
            <a:r>
              <a:rPr lang="ru-RU" dirty="0" smtClean="0"/>
              <a:t>)</a:t>
            </a:r>
            <a:r>
              <a:rPr lang="vi-VN" dirty="0" smtClean="0"/>
              <a:t>, </a:t>
            </a:r>
            <a:r>
              <a:rPr lang="vi-VN" dirty="0" smtClean="0"/>
              <a:t>що зумовлює виникнення т.зв. кристалічної ґратки.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pi.ning.com/files/T3tXHH9qj1zDdeKkMXvK5MXpS**9xqtyWxBSQqiPCxAMn9G0ZyNCv78AevPxt3ku*2tQHXThRVxtNPWijIptxsdmTq98ld-J/708_crystal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48"/>
            <a:ext cx="9143999" cy="68545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Завдяки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подібній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будові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кристалічні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речовини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характерні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властивості</a:t>
            </a:r>
            <a:r>
              <a:rPr lang="ru-RU" dirty="0" smtClean="0">
                <a:solidFill>
                  <a:srgbClr val="FF0000"/>
                </a:solidFill>
              </a:rPr>
              <a:t>, як: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◘стала</a:t>
            </a:r>
            <a:r>
              <a:rPr lang="ru-RU" dirty="0" smtClean="0">
                <a:solidFill>
                  <a:srgbClr val="FF0000"/>
                </a:solidFill>
              </a:rPr>
              <a:t> температура </a:t>
            </a:r>
            <a:r>
              <a:rPr lang="ru-RU" dirty="0" err="1" smtClean="0">
                <a:solidFill>
                  <a:srgbClr val="FF0000"/>
                </a:solidFill>
              </a:rPr>
              <a:t>плавлення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◘ </a:t>
            </a:r>
            <a:r>
              <a:rPr lang="ru-RU" dirty="0" err="1" smtClean="0">
                <a:solidFill>
                  <a:srgbClr val="FF0000"/>
                </a:solidFill>
              </a:rPr>
              <a:t>спайність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◘ </a:t>
            </a:r>
            <a:r>
              <a:rPr lang="ru-RU" dirty="0" err="1" smtClean="0">
                <a:solidFill>
                  <a:srgbClr val="FF0000"/>
                </a:solidFill>
              </a:rPr>
              <a:t>анізотропія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◘ </a:t>
            </a:r>
            <a:r>
              <a:rPr lang="ru-RU" dirty="0" err="1" smtClean="0">
                <a:solidFill>
                  <a:srgbClr val="FF0000"/>
                </a:solidFill>
              </a:rPr>
              <a:t>пружність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9087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 </a:t>
            </a:r>
            <a:r>
              <a:rPr lang="ru-RU" dirty="0" err="1" smtClean="0">
                <a:solidFill>
                  <a:srgbClr val="0070C0"/>
                </a:solidFill>
              </a:rPr>
              <a:t>кристалів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складаються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dirty="0" err="1" smtClean="0">
                <a:solidFill>
                  <a:srgbClr val="0070C0"/>
                </a:solidFill>
              </a:rPr>
              <a:t>сніг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dirty="0" err="1" smtClean="0">
                <a:solidFill>
                  <a:srgbClr val="0070C0"/>
                </a:solidFill>
              </a:rPr>
              <a:t>і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dirty="0" err="1" smtClean="0">
                <a:solidFill>
                  <a:srgbClr val="0070C0"/>
                </a:solidFill>
              </a:rPr>
              <a:t>крига</a:t>
            </a:r>
            <a:r>
              <a:rPr lang="ru-RU" dirty="0" smtClean="0">
                <a:solidFill>
                  <a:srgbClr val="0070C0"/>
                </a:solidFill>
              </a:rPr>
              <a:t>, </a:t>
            </a:r>
            <a:r>
              <a:rPr lang="ru-RU" dirty="0" err="1" smtClean="0">
                <a:solidFill>
                  <a:srgbClr val="0070C0"/>
                </a:solidFill>
              </a:rPr>
              <a:t>гірські</a:t>
            </a:r>
            <a:r>
              <a:rPr lang="ru-RU" dirty="0" smtClean="0">
                <a:solidFill>
                  <a:srgbClr val="0070C0"/>
                </a:solidFill>
              </a:rPr>
              <a:t> породи, </a:t>
            </a:r>
            <a:r>
              <a:rPr lang="ru-RU" dirty="0" err="1" smtClean="0">
                <a:solidFill>
                  <a:srgbClr val="0070C0"/>
                </a:solidFill>
              </a:rPr>
              <a:t>цукор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dirty="0" err="1" smtClean="0">
                <a:solidFill>
                  <a:srgbClr val="0070C0"/>
                </a:solidFill>
              </a:rPr>
              <a:t>тощо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Форми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кристалів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поділяють</a:t>
            </a:r>
            <a:r>
              <a:rPr lang="ru-RU" dirty="0" smtClean="0">
                <a:solidFill>
                  <a:srgbClr val="0070C0"/>
                </a:solidFill>
              </a:rPr>
              <a:t> на </a:t>
            </a:r>
            <a:r>
              <a:rPr lang="ru-RU" dirty="0" err="1" smtClean="0">
                <a:solidFill>
                  <a:srgbClr val="0070C0"/>
                </a:solidFill>
              </a:rPr>
              <a:t>сингонії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70C0"/>
                </a:solidFill>
              </a:rPr>
              <a:t>Речовини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що</a:t>
            </a:r>
            <a:r>
              <a:rPr lang="ru-RU" dirty="0" smtClean="0">
                <a:solidFill>
                  <a:srgbClr val="0070C0"/>
                </a:solidFill>
              </a:rPr>
              <a:t> не </a:t>
            </a:r>
            <a:r>
              <a:rPr lang="ru-RU" dirty="0" err="1" smtClean="0">
                <a:solidFill>
                  <a:srgbClr val="0070C0"/>
                </a:solidFill>
              </a:rPr>
              <a:t>мають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кристалічної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ґратки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називають</a:t>
            </a:r>
            <a:r>
              <a:rPr lang="ru-RU" dirty="0" smtClean="0">
                <a:solidFill>
                  <a:srgbClr val="0070C0"/>
                </a:solidFill>
              </a:rPr>
              <a:t> </a:t>
            </a:r>
            <a:r>
              <a:rPr lang="ru-RU" dirty="0" err="1" smtClean="0">
                <a:solidFill>
                  <a:srgbClr val="0070C0"/>
                </a:solidFill>
              </a:rPr>
              <a:t>аморфними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речовинами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Рідкі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кристали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специфічний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стан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речовини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якому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властиві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риси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рідини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текучість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), так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кристалу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анізотропія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властивостей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sbras.ru/HBC/images/1999/n41/n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1"/>
            <a:ext cx="2376264" cy="2134611"/>
          </a:xfrm>
          <a:prstGeom prst="rect">
            <a:avLst/>
          </a:prstGeom>
          <a:noFill/>
          <a:effectLst/>
        </p:spPr>
      </p:pic>
      <p:pic>
        <p:nvPicPr>
          <p:cNvPr id="1032" name="Picture 8" descr="Файл:Cristal ou amorphe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9079" y="1139948"/>
            <a:ext cx="1419225" cy="2505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</Words>
  <Application>Microsoft Office PowerPoint</Application>
  <PresentationFormat>Экран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Кристалічні речовини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Кристалічні речовини</dc:title>
  <dc:creator>MaisJan</dc:creator>
  <cp:lastModifiedBy>MaisJan</cp:lastModifiedBy>
  <cp:revision>3</cp:revision>
  <dcterms:created xsi:type="dcterms:W3CDTF">2013-04-11T16:45:09Z</dcterms:created>
  <dcterms:modified xsi:type="dcterms:W3CDTF">2013-04-11T17:08:44Z</dcterms:modified>
</cp:coreProperties>
</file>