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14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CBE3-3F28-4703-964D-7327F6725AF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1B00-B57C-44B8-A34A-305FFFF3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dpress.ed.pacificu.edu/elisabethhalemeier/files/2012/09/Screen-shot-2012-09-04-at-5.25.30-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862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885963"/>
          </a:xfrm>
          <a:solidFill>
            <a:srgbClr val="92D050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Значення біології </a:t>
            </a:r>
            <a:b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житті людини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Роботу виконав Токар Володимир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http://img1.wikia.nocookie.net/__cb20120714215859/liberapedia/images/c/c3/Bi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буде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перебільшенням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 одна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природничих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p1cdn5static.sharpschool.com/UserFiles/Servers/Server_4480516/Image/econcepcion/Bio%20Bran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214842" cy="5162664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QTEhUTExMWFRUXGRsYGBgXGB0cGhwcHRwaHB0cGx4dHSghHBonHRoYIj0hJSsrLi4uGh8zODMtNygtLiwBCgoKDg0OGxAQGzQkICYvLCwrNCwtLDQ0Nyw0LCwsNy8sLCw0NC0sLy0sLCwsLSwsLDQsLCwsLC0tLCwsNCwsLP/AABEIAOIA3wMBIgACEQEDEQH/xAAcAAABBQEBAQAAAAAAAAAAAAAAAwQFBgcCCAH/xABGEAABAwIEAwUFBgUACQMFAAABAgMRACEEEjFBBVFhBhMicYEHMkKRoRQjUrHB0TNicuHwCBU0c4KSorLxJFPSQ1RjZML/xAAaAQEAAwEBAQAAAAAAAAAAAAAAAgMEAQUG/8QALxEAAgIBAwIDBwUBAQEAAAAAAAECEQMSITEEQVFhcRMiMpGhsfCBwdHh8RRCBf/aAAwDAQACEQMRAD8A3GiiigCiiigCiiigCiiigCiiigCiovG9ocO17zoJ5J8R+mnrUJie3aB/DZUr+ohP5TXLJrHJ8It9FZ4928fPuttp88x/UV8wPbDErdbSSgBS0pMJ2KgDvyrp32UjRKK889o/bDxHD43EsoLJQ0+62kKbvlStSRJChJgCuMH7esaD95h8MsfyhaD886h9KFZ6JorGeGe39g/7Rg3EdWlpc+igiPmau/BPaZwzEwEYtCFH4XpbMnYFcJJ8iaAt9FfEqBEgyDuK+0AUUUUAUUUUAUUUUAUUUUAUUUUAUUUUAUUUUAVy64EgqUQANSTAFMOLcWSyhRHjUkgFIIlObTN+EGNaonFOJuPmVqtskWSPIc+prjdFuPE5+hYuL9skIBDKc5/EqyZ6DU/SqtjeLvP3cWSD8IMJ+QsfWmGIG3+f5rQshKVKOiRJ8gJ/KTUd2boYIpKluJoUFTBBgwYOnnyNcqFQ7R8ZIVC1Eq5E+R0O0gVIM4wKEKsrnsf2/KrZ4XHdGnN0rgrW6OiKdcJ/js/7xH/cKar1pzwv+O1/vEf9wqCMEjLu2vC1K4jjTMKOJfKUxqO9XF9piqnWi9sGQnHYuJP37y+gJcVJ/O1Z4tUknmZqnDkc2zyenyublZYOzbCAhTqkhSwTAPIATHW4pvx1KVIQ5lSFEkHKItA1vrM3pfhMjCqgAlTkAEa2TNTI4MMRhiY7ogggk+EQP1mLVjnlWPLrk+9GDJmWLM8k3tdfoQPZ3tfjcEQcNiFoT+CczZ5yhUpnrE9a1/sl7dm1wjiDXdH/AN5oFSP+JF1J/wCHNroKyVHZ9tIJexAsQIaSVG+kkwB9aYcX4YGsqkL7xCrTEEHWFDnFbY9RjlLSvsz0IdVjnLSn9H9z2Pw7HtPth1lxDjatFIUFA+o36U5rxx2X7VYrAOd5hnSifeQboX0UnQ+eo2Ir012J7apxmHYcfQMM8/nDbalj73JGZbU3Kb6ETY6i5uNBbaKKKAKKKKAKKKKAKKKKAKKKKAKp3bftMtttTeFW2l3RTq/cb5xsV/QbzpTT2i9sCyleGwyvvynxLH/0wRoP5yD6Ag7isn7XMJ7zDOOoexGF7qcra4OeLE20uNADresubK9ShF1fcvx4/dc2roneB8bewrgdeHfNvHItSFZkuBR3zXK9wr661bMWwBlU2rO04M7ax8STp6jQis24JhVp4Y73qcqSrO0F2I0iw5mfnVw7G8VSf/RukBK4U2qIS24dh/KrQ8iQYuTVWDJu4vxL/hp+KH3dDXeojjZhvLAOdQEQfM3iLftVhWyUqKVCCDBFRPGOHlwpjRM/O0EfXSNda34qU1Zt6aS9onLgr8BVjMdf7+lcDMlUaj/NOXrz2m6mMbcHvIkT7yTppra3pNfG1pUOvXeOXXW2t+tbnTPYlpkrHTDwUMptuBUlwz+M1/vEf9wquuSkbdD+U9flrUv2dxOdxsH3kuIB/wCYR+3pWaeOt0eP1fT6VrXBXO14CsXjElQzF58J2iVrAm9xpWbHDLC+7ynPMZd5rT+1zDZx2JUopSRiHBmVbVZMJnXXrUW1jUZlZylSotBvyiYFeJDO8blSs+Ix9TLDKWmN/wA/wcowyGGUtxmWjUn3cyoJIT8UWAmmD+NUqEkWUI8fnAkDQTsLXr65iytYUBA0Mnb0MbUo2hKUrc7vN3aVK1n667/Q1WlW8t3+/wDpTGOnee7f3f8AYm8fBK1ISE2KjIBVvAEmfKoTjXEELCW2gQhJkk6qVpPlFM8djluqzLM8gLADkBtTng/AsRinG22WlrLiglJCTlk7lUQALknYA1vxYFCpSe/0PVw9MsdSm9/p/ZKdhezqcU6t18lGDw47zELGuX4W081rIygee9jz2m48rGYk4iMgQAhhtFktNo/hpTGkWMiLkm1SXbTizbDaOGYRWZnDqzPOi3f4jRS+qExlSOm9jVUZxN71olfY9XCof+jdfZd7VS4UYTiCgHD4WnzYK5Jc5K5K30N7q2KvFrqxG8n8t63L2P8AtEzhvA4tyVkAMOKMlVv4az+IaA76axKMvElmwVbjwbBRRRUzKFFFFAFFFFAFQfavtAjCoSJ+9dJS0NbgElRHID6kDepl50ISVKICUgkk6AC5Pyrz52x465isScQmUhBHdiLhKTYdM1yf6jVWWelbclmONsjsVjC3iFZlFSlKJUdSZJJmd96df6wdYkIKQhV8qk5jqdNDSnG8BDyFJjKtOYLF4ETvqYi8nrXeA7tCDiV3AnID+ZPPWvOySjptqzbjjLVSdCDjGKdyqLZITdINoPMJJpJRk5XSUqm2bw73jnbrVde7Xvl4rDhyyYG0f5v0qfwHbBh6G3mgVG0i8+u3zrrhlgt47eRHVjm9pb+ZpPDMb9qagmcQ0m+v3rYtmndad+Yg0ks1T2X38M+juyZjM0o3KSNlRqIJkTcE1dQ6h9lvFNJypcAzo3aciSg9NweVa8OTXERel6WNVJmovG8ISqcpyE6kAEHzBH5VYMBw5x4w2knmdEjzP6a1I/6uwrRh5wurGqGhYXgyRyPUHpWiLkuCz/o9lwzOMXgnBY36wDPnlj5wPKnHZzBu9+2stKSMyRzmVJvYWAy739AK0tl8p/hYNtuNS4QVWMEWvMX1567rDG4o5ZcaTPJBOhk6n8Mf21q55JONEMv/ANGU4aK2MZ7cLWcZi8zTiUpeXCspvc3HMeVVnDMzBP3gMkiAD0N4NejEY3FC5caVBAMpPO5t0IH+SWmKCXP9pwLLpsCpIGYAkyRImAANDrvy8+XSc6WfPy6LnQ6swbE4T7rNcQZyjX+m1dMY3ugM0BbmsiPCNAeYk1rKuxWBeMMOusKse5dJUJNxGc5pPRREEWqjdqOzD+BB+0oDjWb7tYTIBVYQv4TfRUX51jyYckdpK15fn3MOXp8kNpq1fb8+/wAynYjEYRCgUYdBuZKlKIB6JNiOhkVaMfi18NwZVmUcfjUeGbKw+HO8fC65tEZQPhIvG9luBNMhziOLBXh8OQG21W7/ABGqGuqR7yjy2IkVXuL8WexL5edVmW6rMo7XsEj+UAARyjlW3HjjGpJ36/2e10PRwfvtt+F7/chMh5UohsSJMf5vypfDGJJsk6T5iklPJ2QJ53/Ka0W3sbfZxilJv5/0Om0bETB/za3rQppAIUHCkgyNJBG9j+VfMPw/EOjMlCykWzGyeYEmBT5js4nMpC8QgKSMxCAXIFtSITvsTVMskIveXy3Oz63FVab/ADyPQ3sl7cDiGH7txYOJZADm2dOiXAOexjQ8gRV9ryR2Y443w/FtYhkurUiyvElCFA2Uk+FRKSNtjBmwr1bwzHofabeaVmQ4kKSeh58jtGxq6MrM7vmqHVFFFTIhRRRQFG9qPGcjScMgwp26o1CE6f8AMoR5JUKybENeGJN7fO3KrF20eW7iV4kKzMq8KSmYQE2E7QbmeZqtuIzZiDYXJEiSNL84/SsGSWqVmyEdMaH+KzKwbJOyFpEXJCVZRbyGttJph2ydUjBNAJCUkDqec7QfnUlwd4qwa0qTKGFkAjXKu5B53M+RpHiraXuHlBWkLb8IlQGmhvtFZpOpRb7M0QVxkl3RRex/ZV7iWIOHYUhKgguEuEgZQUg6AmZUNqjcfhV4Z5xlcZ2llCspBGZJgwR1FdYUPNOZmlLbWLBSFFJvrcEHSm5w681wZN7161o8vc13CY5TuDYxAhXdkZpmTPhMfPflVq7E8FVh0rxOIXlw7rYb7pQMuQtRbWAPdsqx1udBcsfZ12dDWCS9iyFMCFJby2WqQb6yAr5xewIN0aaW6vvXvf8AhTsgXBAjXVJ53EagnJ0uGrl2t16GrqMm6XelfqfHFOPDJHcs6BpIhRsZCuRkTYaG9OWcKlA8IAuYA1m0yfxQL7dK5xWLS0L77D3jcSEjlebf3H3DcIeeEvHukERkSZUREQToBYEa6871uMhy/jG0WKkjlJkkzGY9NdqRTxdJuhK1WABS2d5vp/KR/wCDU8xwlpoEoQkK/Eq5JtqTfUCnLj/hzJgjnP8Am9RckgVg8XSPeStIKb5mzrAVOnIgf2vSzGObXEKTI5GCCDr/AE3G2pqaxPEm0lKVLCVKiOtxYc6Qx+Ewy/fQkrNwB4Vm/odTvzvRSTOal4kdiMGlYggHodQSIseZ1/KDSCXHGgUwH2TILS7kDSBM+EAaK6+dL4nhDzIlpReQPgV748joZJJMgQAIr5hcYl0SD/8AIagSOWtz9DcyOlA9p3ZBeKwzT3DyFsMBU4VIykSVFS0jUqJuQbmLTpWGHEQIF+p/T969WPIW0vvmrK+JN8qwAdd5AmNL+V899p3ZNnunOKYNpPi/2hOTMpsnVwJzAJVPva65vxGq5KlaRdDJNLTH+DH2eHKUA4853aFaKUCpSo1ypFyfOB1qYSyhtCXMGEuEEZlOJGcEawlXhA0uJInWmaMKHEp+8dVfTKDA6DOSD6RTHiLxkNiQlNr6k7k/M1maeR1f6dq/f5lWXG7uTv8AVfVb/UszThcKXHHYOUS3nzHMk5bXJAIIMHfzoe4cAystpKlrAznNAteB/LO3MDYVT2UFRAAkmrRhWXVNBNxKYGYxuCNT6fKqcuL2dVIhFqMknXKID/VyyqAIEgSq1+UCSTrYTW6ewvtDZfD1WCR3rJURKhP3gCdQmSFDnKjWPYpt5hMBN1alIzX6RI32pDs3xhzBYxjFQqW1hREXUk+FYvzSVD1rVjk5O72NUlFQ77nsaiuGXQpIUkylQBBGhBuDXdaCgKYcbx6WGStRIEpTIEkZ1BExuBmnyBp/Vc7ZKaIabdd7vxKcCe7zhwISQUqEHwguJNr2EGupWzjexVhxNglCXMOO6cOVp5lOVK5lJyoMpUNLjnpUNxPsCR3qcLi2iG1QtDgDeUqghIUJST4hy2FfUvudywiQEsKT3SEtkOTrIEXgjcXzbkV9xHCe9WVstuPh6W3yEe467k71RJUmU5R7sQk3Fdn08H2ORzyXcrLXZ3E4Z3ucSw6GnDBVBKBAMEqQSg+tQi8IB3gSgLUkmOUbDqbbVqOD4k4hhJTiXF4jvYMEhKWhACcqhkX4QLxMk3rjiTDKvvcXgUhpy3ftjuVhSUHN3t8pKlwEk2vcgi9Euna+FlqzLujHMclDLikrSXMiUKc+9S37+WA2n3lEZhztJgATVj7L8BU/jm8MlRU06lLsquUtRJJkeFQkDTVSedW1HYfDYkF5Cw8GwhATih3ahmAKQpxAKXPeSn3RBtNWrhnCThGFuFCUPv5GRlMwbyQ4JOkASbZE1QoS1qLXr4FsnHS5J+g9YQlakBpISwwA2wkaWtmBEHQAQZ1G5FO8biQ2nmdAPxKvAmCI1F+o0kV1hWghIA28IuJtreBpudyZG1J8ISlbhxCoyNkob0EqNiRpFrZTzrZwZ0mx7wjhgbh18guq0zR4LaD+bYqGv5umnC2opcWTm920zJ5/K2lMcbhFLczteJJA8M6KvJg+7eJqVbYSYmO8SAJjTlHTqOtefkeTLO4qnF7bumu+21+Rp0xhHm758gGHkFJN9Rp89LTSSMOUDKlClAiDKxHnfSelOi5odDMR+f7+lLVfDFBvblfYolZEYnuXFIDicuU2zwkWvadZiI5X2pdzC5lLLawlQCUglIUEwCYi0iFAxO9PXWUqEKAI6j/L1EvNqYEJV90pUHwypE7zvykzfLY1dpozyVbvg4wrz7mKX/8AbNeG4upYFymNQCSCNJFrizbGtIfK3MOcr7fvJ2VYgTFiYBAM2MgwRaXeh1JaQogQAVpvAtYE6qI84HmKbt4LuEkYZAKlQklZhIjNc7nUiBUkRWqL8Vvf8L0I7BYgOJ5EGCD8KhFiYAgeEW3joAghYZc8QBZdlDqTESbZst5JuCNtOVOON4fuXUvWyuQly1gqICr6Dpv619xTQWgg7iDc+hkbHfy5ipF5jXbHsoxw/ELbVn7mC62SfhMgImSSE6aTpe4mj437OpaSA4ArS4nUi8zy5mtz7ddnV8R4agIjv8M5llRyJKbBRJUfdylKpP4TWZN8F4awWxjcd9pcQIDGBGcElRN3lQnoQOVY/YNTbTZJwTjd7kQ7wZQg4NsLkSVKP3iYNyAqEAW1EkdKsnA+x+KeYBXnIuSZGUoVcEuqKUhSZUbE6xFNcd7SO7+7wPD2mPESFujvnc0xmAUAlKvQ71XuMu8SxhnEuuOz4gFr8I8kA5U+gFch0mSa998eCt/q/wCimmnTdb7eNerLdl4Xgru4zvlwMyML98pQiBLpCWh1sT1O8Ri/aMhu2BwLLJAhLz337w5FOYZUHpBFUnFYBxv30KA5xb0NNqvjghB8b+ZepSrl/M9YeyXtGvHcObddXneSpbbqoAlQMiwsPApFXKsP/wBGriJjGYcm33bqR55kqP0RW4VaRCqp2sQleIwyO7UpxGdwqBiG8qgoTIBlWSx6GrXVN7TJX9rSotpLSkpZUpy6JWrQCRB6j1IpqadoaVK02VbC4otuYZ9DTfdqQyyVLQ4D3qStThJSLnKJCoIJrngD72RTrRKXmb4opcnvA54m1QqUlQTr586kX8G6O9w73evYZslCgytaCmwWDAPuwYvI1Hmo0kq7wNKP2ZyMxVlACE5QD4rrWlI1kmEiZtXXlTT8SSwNST5Qyc4UlbbHeLyMrcU2FqcBUlWUk2gJiUHW4gaCn4bQsrS+ouBolKHHPvGiBoHE3AmQoE6wkio/ENIfadBJAQ8os+DO0FrBSCSTcQTY23uaQ4a2W3m87buHZc/jN92tKlpabShAgLUcuYkzY33ioKOtX3JSk8ctLWxIuYJtzO+VNNpUUylBCl+HKCltIiQSmwPOpxWGyLw7IzQ01m0UFFSrHS0mD/1VXm1FQeZaQlxZyspUQVDIlaipV7oPdHQRceVWh8TinzYWQmYP4Z3t8v3rkFe7O5Wl7q4PnFHihpUawAAmdTpMeY0NPy40w02y4TGUZj4gAbSSqIFzoSD0tUdxNOZbSJSQXkiBB0O8kX8v7U6e7QL79TZwbq2gopDycpEiyiQSMqQZEztXZukS6fG5ybS480vv/p3w/hCe++0tPSnJlQNUxzkKuLaW+lSi3NM4yK2UNPQ/KxietN8Q4lJaCB8YkCUwlUg7figweVPMa5lbUekepsKrjCMU69WSyTlOSb9EJOPagjx2Ft9x/wCD+V6VWhZFlBJ6Cfz1+lJcOw+VIO8QOg/yPpTymOLa1PuUzq6QzPepvZwb7K9NqUS+haCZ8NwZ25g04pk4hKHMxSSFDZJMKGhgA3IJv06mrN0QoQ4eFhJbkJCfiPvZToYO+viO40OpS4gx3gQGvFcyra8FUqCgL9Ad9KeupCzPdZuRXAHqLn6V9xDbqkwFJRdMwCbSMwm0SJEgWqV0V+ytaXwNncN3uHKF2cUjQqBhQ5aix3Amonhj+dpJJgkbzqNSJ8jM63qbwLc5VpylJAUCFZpBzkX0IhQMjrc61B8MGVbqJgB5Qggwb7XMnqelETqtjnD4JLi8Th1phGIZINraFCrzf3tue2/k9aVNrIIhSCQRyIMH616zwsDFsETcLSbA/DMTt8vzrzH26ZycSxqeWJejy7xRH0odRzheL6lXv6Zt4NcNcVykmTfX5z+gqIopK5csux5vZ/DFfIt+B43n8Jhc7KEgTqSDrck2pnxXhCC2XWhEXI2y6E8hci1yZ2iq+04UmQYNWzhWJMov4ZCiIn1g2JintHajPddvEuhghmhKeNKMlu/Br07PzJ7/AEe8Tl4oU/8AuMOJ+RQv/wDk16VrzN7NGu77QsAJKQVOwDOhZcN5JNema61ToxhVM7eYdbwypKB3C23kBThRnV4gEKMWSYIsZnlrVzqmdssKk4rDklv7wFod4sgZrlIEXzHxRG4rltcHUk9mU/heJSHW14d4ITLeGfWt1RhCQVuAFSEyQo5Q4JEAaSalJaacxSShTqQ24GEkm6pBAQoaEqJuOY506xT7zyktOpSnu3IDgTnOZQKQkgKAJVztpekmlrazqQhKV4dXiUsZVHvAMst3E3EFJ0FQlNSp+BdCDhafca4fE5ksFbTiEFIYedaWkpUO6zKWspkANkZFSNdbwKcYYOvqShLqlkFRYKjkITAVnJIJKVDLAFrGIqP/ANWsuNuKU40UlJH2cNpSpJXlDriHEkFZOXNGlgCBAqRZxi1LQsKZGUfZh8GVOU3AJKkiJvpKRrSel00RxucbTO8ChwHDFDjpK0QR4W7oUPASDCyJUYPvAa3qedRGKxHhn3DN/wAPM2+VUNWBbYV3QCHFoKXGHEqeV4WkryrUUwgLC4FrKAItYm8OLJdadUCC6wkkgGyhrJ0A9NqmoqPBU5uXJ3xFUOsqlMB5OkCJJ1kfl+0PXuIuJxDjTTLZgJWoFeVa5AGZIiCBCUyTTLjKCWyoe8AlQIzAyDvGxItG8aVI8Z4otGGS+wz3y1Zcqbz4tbC9uXrtSrLun3npq72VukLcTbWtkp7sAwFRNgQZgWuq3zi9HEXVlokpTlOW4USYJEWygct6+8NeedbzPI+zmZhK0rMQJkxA8WbrEaU9QwnuwgDwZcoEk+GI1103o4rdMlJ6Gk62fbf6hg1ShJ6UtURgnSyvunDCT7ijof0B6Wv5iZeox2VFU1TCiimWNxOqEKAVHiVs2PxK2mNBv5AmpJEBmrENrcWSp0gHIAguD3IzqhBvdYTMbUYpeGS2srfKExCirEOJKZNplYUkkjodRvSXAmF5cycqQkBCQZOaCSozYpJVJmOhHhpfi/FWWkp+0pCQrNE5VAlOwGpkaGN7xV2l6qX0KnNJansvMYdgmMM2wW8M/wB+EEBSz705RqYEjlyHhGlkuGqlx4gpALyuUm/8v6+fOnPC+Htsd9ix3cLQCgNIyI7pIKkEgTKzmurkEwBeWvB0kNAkwVAqJ1Jzeg5jW9cytObaJQbcdztoE4rDzeM592Y8PM3H/ivMvb93NxPGn/8AZeHyWofpXpnBLSnELdVAQwySTAtNzJmQcoNjpevJ+LfU86tw+84tSz5qJJ/OqmTSsb0VNHgSkgFQN+VNVcLV8J+dRlLS6lsaIdNPJHVjqXo0yPq2cAaP3f8Aw3MQJ/qt6b+tReE4OZBWbcv82qwuLThm1rcV44UlCRIJNoItdMGeX6Ir2kl4Lds0xvpMU3P4pKor935IkfZ3ftGzBKoU7c5dmXPw2r0xXmj2CNF3i/eKJUpDTjhJuZOVE/8AXXpept27PNSpJBVU9oOEWppLiBPdhagYQcqymEODMJBTKiCCOs7Wuo7tDhu8w7iSopEZiReySFEQNZAI9a5dbnavYz5nEBsYYNpczoKC9nMlZRELKgSBIKtf0r5jmX++xSVu4gKWFuJytIWhSXQlLbYUVgFbKjngG4CoqYwHCXXJBR3GHdbzFSVAknVIXnuPeJgDbWlGOzuHAR9oAxCkHMnWEqtcGRNkp1nSoxlTbfcslDVFJcog3Qp5pWJWmCwvuc2QIU6tIy995FwpOXpU9i+Cy+tPdrKSz/GeXKe9MhMEqCrDUAR4hGlPEuNYdClIQlpIlSlGVK6kqVJJqg4ntA++84tgzmTkDrkhLQBuEndRFzG53iuJJttFihPSk2XLhmFZw5U19pK8yfGyIiSIUZImPITEXNPOIMJ7hCm0x9nUCBdZyGytTfnfTLtWY4XCY1vxt4hp8kQUTOYctt+Rq2die1qHSWnhlVBStCxaNCJOvOI0nWupVwdnBtb8lobIUm0EaiL2OsQbj+/KuOCuEJdwswQCpuIuhWoEToTqTJnam+HSWXCwTMDM2eaD5CyREa63pTH4cmFtmFokoMfMEadL7kncxMzLYe8M4ctAh1ZSgKBSkEJKjlA8RSQCLHwwJMzNL4V9UFxnxtHRJmRGuS3ujkLctPF8wuJRi0FJsRKXG9YO/RXnBF6bv4l5awhpvumgqFr8JKstihIE7CJ6HSKlyW6tZIKxbbgylJIIBMpmJ00vsTmFrTOlJs4EasvKAGgkLSOkf3mvmJfQorQZSWYUcqZVlIMFNp225RvXOFxDC4zOMujwhCiUlRPI3urTlrpTTsV6qOn3kj+JiOhS2I+cSsHyIpk8rPlShOVpJ8QKsoKiRdShMGb7k5psRNKYjiDaAtTZYQlE5lAyReB7qSASZtc9KYf66YW24ttK3e5KVEL+ILJCoE2FydBoLVox4pVaRgy9TG9LkvH5f54E0hpIR3iAVrT+CE5gPgSDbJGg03mfFUM3xMYxSmXME4AArL3hCbe6VEGCkiRdIURPUS9x2LdUGX8MEqSrwrSoGYNwbH4b+cmNae8V4illIVGZxVkJAuo8ulQvQra37b7osr2jpOl32VP5kZx1Qyt4RERAK40CExAN5SCQN6+urCU3Mbkq5C0mfy2+dIYHDkStwytRlR87gJkWERbQa6RPD6C84GEkifE4RIhGltRPwwdo5mqDSNnnm28GtTyM/wBrUUlB1LZBEEpuRkkzb3qpT/s14e4rvMM45hlfhMPNfI+P5k+VddveNF7FBLUdyyO7SBb+pSeVwBa0JHOo3h/GlQEkBWX/ADTnVkcWoz/9cYttbkPxH2bcTYUpxgoxTZknulSb80GFT/TNVlzjPcqUh3CKbciFJVKVCd4UmRfblWycM46lVhmKtomZ5Sf3qXxb4eTkxLLbyNkvpQv1BkkHrXG5Rdfn1NC0zV+Pm186PP2M7VEpKW2kNgzMgKPpItvUFicStw5lqKj1OnQdK3Li3sy4a/Ja73Br/kPetzzKVeL0ChVK4v7IMaiTh1NYtP8A+NQS4BzUhcfIFVRlOUuWcjjjBVFfnryWf/Rq4fLmLxBHupQ0k/1EqUP+hHzFbxVB9ifZ9eE4aA6hTbrri3FoWIUm4QkEG48KAf8Aiq/VEkFFFFAVvGAhZCiTB35bVwlNSnF2NF+h/SojFu5UKVyST8hNUNbm2EriZ37Q+0hK/s7Z8I94gxe4Mn5geRPKqu0pTsA5iAPChIORN4gCfXeleM4RScXkJClLKCCTaFATMxA19KvHDODuqGVvGMwLfdoSYHkBW+DhjjYXJURgS2ElbS075kpKSNxeIzdetcYwqdhaZLqboUAQVAGSlUakRIO+lXjiPCXMOguJfW7lBUtCwCFJtMfhgHSap/EWg26SkCPC42b6ajfbT51JSWVEq2NG7NYheMwqO8UO9BKml5YykH3FDcDTeY6XkcDiiZQtOVaYzoO3I6R18vUmmez/ABBSp9ok5M4KJMRmlQj5E1fHsOnEEAkoeR7rgE689AbDXasmremZsmPuhvicKcwdbVlWNFXAI1yq6EkW+eyi5wHGEJVlfQWlzGa5bJJiR+BROYwRpMmmacUtpQQ+nIokAKHuKnYE2mOcDy1LqErFwIIsNUkRcDfQ+Y8qkUinFsGS43iWJK5SPCcyVoJEpN4SmJMxFfOP4ZDLTq2mgX3TkQUpGfMsR4SBIgAq9DTEcLyyWlrbNz4FW0AMjSRH1pYOYkG2IkRPibTpM7fy2/bUTjkaafgQyRc4uPA5wvB+8wbLLgUjKAFpMScoI+E6T4rHl1qSbwDLQkIQkAQTAAiQb7agVBhzEmM2Ii0nKhOl5vzgj1HzTPC80F1S3DE+NVgMoGmkmx6QNa7LLKXfbkhDBCO9b0lfoOEcVS2ks4Yd5cwT7iASbc1QdhsaRw2EOYuOKzLVqrlMHKnYgGQPl/S4SlKRYCLmBYAc/pdWppr9rU6rIwAtQ1Uf4adCJjYjMLX58qg227ZYkkqR1jcXEIQMy1SEIB1530FiTfkeoqI7U8ROCYLDRzYh27rgtAO8TZUGLdTyqyM8OLTay0tKsQsR3rkkWsBE7RH7xFVDjnC1BQWUqCjObNe5uq+959KnjrUrM/VSkoNR2ZRHFSBPvbGkMSq4JGX9aecWYKSdDGpAi/701YXmGXndRFzy30r1XCDR87DJOLO8LiUodXCyoEZtRrBMHrtaq7iOKPqXnU6udoUYA5AaRVi4tw5LIEaLi/0P5g1VXkm4IgixH6Vg6ntJdz2Omm6cfBl97GdrFOkMvTnI8CufTzq5MoK1pSNSQB061jfA8UpWKw6EgCHAAd+X5V6B7L4CVl06JsnzOvyH51ks9THJuNsszaIAHIReuqKKAKKKKA5cQFAg6Gq3j8NZbZ3BT8xE1ZqZ8Rw2YSPeH1FQmr3LcU6dMw3tQrO+V5cq0gNf8ohR+ZI8hSvBlBpJcR/ETcXI8hbXy6Cp/tbwrM+FJBlxJ0E3GpjXTlOulQb+ACMiUuBKLAuFKrq3JtbkE62861QknFJHu9PmwRxaZc9y68W4un7GHIkvJAQjmVDSqFxFB77KJIbbSgmd4ifOTp0qe4itCEpWTKGk5GBOpi61dbafvVVDsHNlzLURlH4lHSRqZMfI13DFQi5HmvYtXYZjKcU4mVw5lCREqCE6Sd5IrTeFMKQjM4IWZUUgzlGyQYE/v6VA+z/s79mZSVklajmVyCjrA5DSdzVqA8MblJHqLfvWbl2Zck+yGipWtba0hTSUpSZ1UtU5vIJRlNvxnSKj3+BQVBh0oMTkUJT+EeQEHntUq2YWv+aHB1EBBjnAAP8AxCuXXQhcqIhQjXqTP1Hy6ielDIVxrEokqZDgvdtWtxFjed5G1Jrx60iC0+In4TcBUbHefpVhDoWCAogwJ+FQgyCAduhseo1Uwb5UhKiLm9gQImxvpaDE0OlcOPXJytPm0DwHY5T+9dJYxKtGQkC5LihchW4F9L/O+lMOO8XxDTjv3uVIJy5soH0GY1V3e0iMwGIddUlU+K5SnqQTpfYVdHE2J6YfEy1YtzDtn/1OJ75Ug923ESCbmLaG8kb0hxTjTmUJZCEMhJshV7cyNR0Eb3qhKxxQ4WHlFSACFKSAQQboIIuLR/eofDuKUQ2yvKlROYqMCDY5kyQOVtbVcsCW5jl1dSpL/TUuyXGcyi0UkNHRWyF8gfwnltbmanuJ4EPJyKkLHuqnQjQHpVL4C2lLYaTyMzv19elW/g2NLqShdnW/+pOx8xVMrjK4muUFkx6Z9+SjcdbxAWUHDhfwyE/ERKTF72qt4Nf2ZRDioUfeC0Wnzmau/tH4y7hm0KbiXDkmLiBr5kD86zTG8WC0gOJzHdRF/wC9aH1cUl7vqeNPoZRk/e+hNcT4j36BKUwJgp0n1uK7wHB2MVKXFKZdAHjAlJ28Q3vuCOs1W8NiW21hSJy/EgnbeJ3rSuHdkwvK42oqaKdtc1jfS0RAI5zXMmbFPFVboYcGWOa27TI3sn2LQ1iAsLLzkQFEZUgk7JveN5tWw4TDhtASNvqdzUfwPhSGhmCYJ338zJNzUtWKkuD2IWo0wooooSCiiigCiiigK32r4KXEZ27LQc6TyUP0OhrOe1OOU9CwlUsHxNqEJBNs5OljA+R0raqpna3skHD3zIAVbOLkFPloT5+Xl2D0uy/Hk7MyE4krIBlxWgAE/QXUdNPXnV67FdkiFjE4iJAzIQL5J3O2c7ClOy2EQ5KUtjuwMpTee8J8SINiBY30kVbOIMd2kNgZQIPhMT8j7u0dCaZsrlsdzT0xvuSTWOQBc3NsiZURFgQAJjeTzmvg4gVTAKL6kSZA1EHKBG+YxvEKiEwwJIKQCQZMjw9QTGk3jW/IkCTGSQXV5yNEjRN4EJ0AJsCq+lxpUccZNGGOTt3FWypSpST/AFEzE8oABnkkXv4uTjCMokqCgtQNzIMHodjtBvzNI4fEqcJCAjuxvJKT0BERPO4+YJ6Zw4BhYy7Ig6AC8LF78jsKnKDRbG2On2UKHjAi85h89QR6im+AwycqFErzEBRBcJE6xE/SlHcKopKQ4YUCLgGxEapi/U0ukLkXHyV+9ROmcdq3my46VBSyhwpGUSUmTt61T+0WAlTbYMkJKiq8CfhgSdvrUx2oec+2YlCLKzLKYtr+tR/AeHuLWrvHFoAF5ScyudzYDrea9DHSjbKs+OWWSik3Ha/zzI/gfC1ZAtQIzAkA2SY0nmdfpS/FWEnDmGoykKVlIEgEyANetOuIO4hUgIT3ckFajCURyIiREc96SxONSjIUZSJyqCVTItJ53v8AK9HuyjUmtN8Kt1z5C3Y3jqEDxTnSTkm/g8+Y/SrbhccQsOBXiTef82vWc4ZDQfkLytyMo11ixPw3kXvapztBiC2llfeZRJIAlWZNomDptedahOKbXmauk21LK0q25/j5Gj8TwDGOw8LSChY1+JtfNPXccxWe432RYopKm8S2uPdCgUyPkYNWLs12hbCgEqBQuykgEGNiAdxb/L1bXiU2Bsbg8xsaxzhT8C2UIy3W5i/DvZtjXHEh9CWG5GclaSojfKlJJk9YH5VuXDcGnKISQkQLkmYsOkVxgsGVeJXu/n/apYCopUQ0qOyPtFFFdAUUUUAUUUUAUUUUAUUUUA3awSEqzJSAb6aSTJMczSWKwDaiVLk+aoAAHTbzp7RSkHvyVjGLXBShCggWzBJ05jkP260zYw+b3rjmNT/nPz1q4rQCCCJB1phi8CkDw2OwH5AfM1rhnVVVEcOGClvwMMM5lPMAQI2/pgSPWdqdKxN5SrT8STe94II5Tefzpspg7g6+vy9RXBB39J/Q0cU9z0HCLHiOIaSgXJEyCdoJGXeRzpZeMAKRl1UBNoveQQTO3zqNv5fP9PSuFe83IHvpAmeg26VCWONWiE8UatFV40wkYpxXizlaoOwE12xhwfiJpp2sxCg7iIBWQskBJgxb5xemeCxxUE5DI62NtddxXVwdUJOKZYMThkd2pCkgzsf1rNuJYM9+pSUBI0QBpPMDYjW1tOdXPOVSCSSADFNn8A0s5ljxkRN9OUaetThKjNk6SOT4itcO4OpwDUKBhOYQmBM6ampLtPwzLhkyrMoHUDQEGw/fpU7gld2EtAHxHwgCb1Po7JLxCQHoQiQSPit029flSWXeyEOkjiTb7+pV+E4d1TLZSjK+qAkG6o9Ol60rgvC1IbCXlBZBkD8M6jW4nanmA4a20PAkTEZj7xHny6aU7rNKVlkp+7pQUUUVArCiiigCiiigCiiigCiiigCiiigCiiigCiiigPkXnek14ZJMlIJpWiu2zqbQ3GCR+H6mhOCQItJBkE86cUU1PxO65eJmfGuEOHF4hbbDkrPvBCiDbWYg03wvZfFkWQoE/EYB+prVKKn7R0WLPJIovDey2JB8ZbSOckq+QEfWplHZNomXVFZ5ABI+l/rVhoqLmyLySbsQwuDbbEIQE7WF/U6ml6KKiVhRRRQBRRRQBRRRQBRRRQBRRRQBRRRQBRRRQBRRRQBRRRQBRRRQBRRRQBRRRQBRRRQBRRRQBRRRQBRRRQBRRRQBR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xQTEhUTExMWFRUXGRsYGBgXGB0cGhwcHRwaHB0cGx4dHSghHBonHRoYIj0hJSsrLi4uGh8zODMtNygtLiwBCgoKDg0OGxAQGzQkICYvLCwrNCwtLDQ0Nyw0LCwsNy8sLCw0NC0sLy0sLCwsLSwsLDQsLCwsLC0tLCwsNCwsLP/AABEIAOIA3wMBIgACEQEDEQH/xAAcAAABBQEBAQAAAAAAAAAAAAAAAwQFBgcCCAH/xABGEAABAwIEAwUFBgUACQMFAAABAgMRACEEEjFBBVFhBhMicYEHMkKRoRQjUrHB0TNicuHwCBU0c4KSorLxJFPSQ1RjZML/xAAaAQEAAwEBAQAAAAAAAAAAAAAAAgMEAQUG/8QALxEAAgIBAwIDBwUBAQEAAAAAAAECEQMSITEEQVFhcRMiMpGhsfCBwdHh8RRCBf/aAAwDAQACEQMRAD8A3GiiigCiiigCiiigCiiigCiiigCiovG9ocO17zoJ5J8R+mnrUJie3aB/DZUr+ohP5TXLJrHJ8It9FZ4928fPuttp88x/UV8wPbDErdbSSgBS0pMJ2KgDvyrp32UjRKK889o/bDxHD43EsoLJQ0+62kKbvlStSRJChJgCuMH7esaD95h8MsfyhaD886h9KFZ6JorGeGe39g/7Rg3EdWlpc+igiPmau/BPaZwzEwEYtCFH4XpbMnYFcJJ8iaAt9FfEqBEgyDuK+0AUUUUAUUUUAUUUUAUUUUAUUUUAUUUUAUUUUAVy64EgqUQANSTAFMOLcWSyhRHjUkgFIIlObTN+EGNaonFOJuPmVqtskWSPIc+prjdFuPE5+hYuL9skIBDKc5/EqyZ6DU/SqtjeLvP3cWSD8IMJ+QsfWmGIG3+f5rQshKVKOiRJ8gJ/KTUd2boYIpKluJoUFTBBgwYOnnyNcqFQ7R8ZIVC1Eq5E+R0O0gVIM4wKEKsrnsf2/KrZ4XHdGnN0rgrW6OiKdcJ/js/7xH/cKar1pzwv+O1/vEf9wqCMEjLu2vC1K4jjTMKOJfKUxqO9XF9piqnWi9sGQnHYuJP37y+gJcVJ/O1Z4tUknmZqnDkc2zyenyublZYOzbCAhTqkhSwTAPIATHW4pvx1KVIQ5lSFEkHKItA1vrM3pfhMjCqgAlTkAEa2TNTI4MMRhiY7ogggk+EQP1mLVjnlWPLrk+9GDJmWLM8k3tdfoQPZ3tfjcEQcNiFoT+CczZ5yhUpnrE9a1/sl7dm1wjiDXdH/AN5oFSP+JF1J/wCHNroKyVHZ9tIJexAsQIaSVG+kkwB9aYcX4YGsqkL7xCrTEEHWFDnFbY9RjlLSvsz0IdVjnLSn9H9z2Pw7HtPth1lxDjatFIUFA+o36U5rxx2X7VYrAOd5hnSifeQboX0UnQ+eo2Ir012J7apxmHYcfQMM8/nDbalj73JGZbU3Kb6ETY6i5uNBbaKKKAKKKKAKKKKAKKKKAKKKKAKp3bftMtttTeFW2l3RTq/cb5xsV/QbzpTT2i9sCyleGwyvvynxLH/0wRoP5yD6Ag7isn7XMJ7zDOOoexGF7qcra4OeLE20uNADresubK9ShF1fcvx4/dc2roneB8bewrgdeHfNvHItSFZkuBR3zXK9wr661bMWwBlU2rO04M7ax8STp6jQis24JhVp4Y73qcqSrO0F2I0iw5mfnVw7G8VSf/RukBK4U2qIS24dh/KrQ8iQYuTVWDJu4vxL/hp+KH3dDXeojjZhvLAOdQEQfM3iLftVhWyUqKVCCDBFRPGOHlwpjRM/O0EfXSNda34qU1Zt6aS9onLgr8BVjMdf7+lcDMlUaj/NOXrz2m6mMbcHvIkT7yTppra3pNfG1pUOvXeOXXW2t+tbnTPYlpkrHTDwUMptuBUlwz+M1/vEf9wquuSkbdD+U9flrUv2dxOdxsH3kuIB/wCYR+3pWaeOt0eP1fT6VrXBXO14CsXjElQzF58J2iVrAm9xpWbHDLC+7ynPMZd5rT+1zDZx2JUopSRiHBmVbVZMJnXXrUW1jUZlZylSotBvyiYFeJDO8blSs+Ix9TLDKWmN/wA/wcowyGGUtxmWjUn3cyoJIT8UWAmmD+NUqEkWUI8fnAkDQTsLXr65iytYUBA0Mnb0MbUo2hKUrc7vN3aVK1n667/Q1WlW8t3+/wDpTGOnee7f3f8AYm8fBK1ISE2KjIBVvAEmfKoTjXEELCW2gQhJkk6qVpPlFM8djluqzLM8gLADkBtTng/AsRinG22WlrLiglJCTlk7lUQALknYA1vxYFCpSe/0PVw9MsdSm9/p/ZKdhezqcU6t18lGDw47zELGuX4W081rIygee9jz2m48rGYk4iMgQAhhtFktNo/hpTGkWMiLkm1SXbTizbDaOGYRWZnDqzPOi3f4jRS+qExlSOm9jVUZxN71olfY9XCof+jdfZd7VS4UYTiCgHD4WnzYK5Jc5K5K30N7q2KvFrqxG8n8t63L2P8AtEzhvA4tyVkAMOKMlVv4az+IaA76axKMvElmwVbjwbBRRRUzKFFFFAFFFFAFQfavtAjCoSJ+9dJS0NbgElRHID6kDepl50ISVKICUgkk6AC5Pyrz52x465isScQmUhBHdiLhKTYdM1yf6jVWWelbclmONsjsVjC3iFZlFSlKJUdSZJJmd96df6wdYkIKQhV8qk5jqdNDSnG8BDyFJjKtOYLF4ETvqYi8nrXeA7tCDiV3AnID+ZPPWvOySjptqzbjjLVSdCDjGKdyqLZITdINoPMJJpJRk5XSUqm2bw73jnbrVde7Xvl4rDhyyYG0f5v0qfwHbBh6G3mgVG0i8+u3zrrhlgt47eRHVjm9pb+ZpPDMb9qagmcQ0m+v3rYtmndad+Yg0ks1T2X38M+juyZjM0o3KSNlRqIJkTcE1dQ6h9lvFNJypcAzo3aciSg9NweVa8OTXERel6WNVJmovG8ISqcpyE6kAEHzBH5VYMBw5x4w2knmdEjzP6a1I/6uwrRh5wurGqGhYXgyRyPUHpWiLkuCz/o9lwzOMXgnBY36wDPnlj5wPKnHZzBu9+2stKSMyRzmVJvYWAy739AK0tl8p/hYNtuNS4QVWMEWvMX1567rDG4o5ZcaTPJBOhk6n8Mf21q55JONEMv/ANGU4aK2MZ7cLWcZi8zTiUpeXCspvc3HMeVVnDMzBP3gMkiAD0N4NejEY3FC5caVBAMpPO5t0IH+SWmKCXP9pwLLpsCpIGYAkyRImAANDrvy8+XSc6WfPy6LnQ6swbE4T7rNcQZyjX+m1dMY3ugM0BbmsiPCNAeYk1rKuxWBeMMOusKse5dJUJNxGc5pPRREEWqjdqOzD+BB+0oDjWb7tYTIBVYQv4TfRUX51jyYckdpK15fn3MOXp8kNpq1fb8+/wAynYjEYRCgUYdBuZKlKIB6JNiOhkVaMfi18NwZVmUcfjUeGbKw+HO8fC65tEZQPhIvG9luBNMhziOLBXh8OQG21W7/ABGqGuqR7yjy2IkVXuL8WexL5edVmW6rMo7XsEj+UAARyjlW3HjjGpJ36/2e10PRwfvtt+F7/chMh5UohsSJMf5vypfDGJJsk6T5iklPJ2QJ53/Ka0W3sbfZxilJv5/0Om0bETB/za3rQppAIUHCkgyNJBG9j+VfMPw/EOjMlCykWzGyeYEmBT5js4nMpC8QgKSMxCAXIFtSITvsTVMskIveXy3Oz63FVab/ADyPQ3sl7cDiGH7txYOJZADm2dOiXAOexjQ8gRV9ryR2Y443w/FtYhkurUiyvElCFA2Uk+FRKSNtjBmwr1bwzHofabeaVmQ4kKSeh58jtGxq6MrM7vmqHVFFFTIhRRRQFG9qPGcjScMgwp26o1CE6f8AMoR5JUKybENeGJN7fO3KrF20eW7iV4kKzMq8KSmYQE2E7QbmeZqtuIzZiDYXJEiSNL84/SsGSWqVmyEdMaH+KzKwbJOyFpEXJCVZRbyGttJph2ydUjBNAJCUkDqec7QfnUlwd4qwa0qTKGFkAjXKu5B53M+RpHiraXuHlBWkLb8IlQGmhvtFZpOpRb7M0QVxkl3RRex/ZV7iWIOHYUhKgguEuEgZQUg6AmZUNqjcfhV4Z5xlcZ2llCspBGZJgwR1FdYUPNOZmlLbWLBSFFJvrcEHSm5w681wZN7161o8vc13CY5TuDYxAhXdkZpmTPhMfPflVq7E8FVh0rxOIXlw7rYb7pQMuQtRbWAPdsqx1udBcsfZ12dDWCS9iyFMCFJby2WqQb6yAr5xewIN0aaW6vvXvf8AhTsgXBAjXVJ53EagnJ0uGrl2t16GrqMm6XelfqfHFOPDJHcs6BpIhRsZCuRkTYaG9OWcKlA8IAuYA1m0yfxQL7dK5xWLS0L77D3jcSEjlebf3H3DcIeeEvHukERkSZUREQToBYEa6871uMhy/jG0WKkjlJkkzGY9NdqRTxdJuhK1WABS2d5vp/KR/wCDU8xwlpoEoQkK/Eq5JtqTfUCnLj/hzJgjnP8Am9RckgVg8XSPeStIKb5mzrAVOnIgf2vSzGObXEKTI5GCCDr/AE3G2pqaxPEm0lKVLCVKiOtxYc6Qx+Ewy/fQkrNwB4Vm/odTvzvRSTOal4kdiMGlYggHodQSIseZ1/KDSCXHGgUwH2TILS7kDSBM+EAaK6+dL4nhDzIlpReQPgV748joZJJMgQAIr5hcYl0SD/8AIagSOWtz9DcyOlA9p3ZBeKwzT3DyFsMBU4VIykSVFS0jUqJuQbmLTpWGHEQIF+p/T969WPIW0vvmrK+JN8qwAdd5AmNL+V899p3ZNnunOKYNpPi/2hOTMpsnVwJzAJVPva65vxGq5KlaRdDJNLTH+DH2eHKUA4853aFaKUCpSo1ypFyfOB1qYSyhtCXMGEuEEZlOJGcEawlXhA0uJInWmaMKHEp+8dVfTKDA6DOSD6RTHiLxkNiQlNr6k7k/M1maeR1f6dq/f5lWXG7uTv8AVfVb/UszThcKXHHYOUS3nzHMk5bXJAIIMHfzoe4cAystpKlrAznNAteB/LO3MDYVT2UFRAAkmrRhWXVNBNxKYGYxuCNT6fKqcuL2dVIhFqMknXKID/VyyqAIEgSq1+UCSTrYTW6ewvtDZfD1WCR3rJURKhP3gCdQmSFDnKjWPYpt5hMBN1alIzX6RI32pDs3xhzBYxjFQqW1hREXUk+FYvzSVD1rVjk5O72NUlFQ77nsaiuGXQpIUkylQBBGhBuDXdaCgKYcbx6WGStRIEpTIEkZ1BExuBmnyBp/Vc7ZKaIabdd7vxKcCe7zhwISQUqEHwguJNr2EGupWzjexVhxNglCXMOO6cOVp5lOVK5lJyoMpUNLjnpUNxPsCR3qcLi2iG1QtDgDeUqghIUJST4hy2FfUvudywiQEsKT3SEtkOTrIEXgjcXzbkV9xHCe9WVstuPh6W3yEe467k71RJUmU5R7sQk3Fdn08H2ORzyXcrLXZ3E4Z3ucSw6GnDBVBKBAMEqQSg+tQi8IB3gSgLUkmOUbDqbbVqOD4k4hhJTiXF4jvYMEhKWhACcqhkX4QLxMk3rjiTDKvvcXgUhpy3ftjuVhSUHN3t8pKlwEk2vcgi9Euna+FlqzLujHMclDLikrSXMiUKc+9S37+WA2n3lEZhztJgATVj7L8BU/jm8MlRU06lLsquUtRJJkeFQkDTVSedW1HYfDYkF5Cw8GwhATih3ahmAKQpxAKXPeSn3RBtNWrhnCThGFuFCUPv5GRlMwbyQ4JOkASbZE1QoS1qLXr4FsnHS5J+g9YQlakBpISwwA2wkaWtmBEHQAQZ1G5FO8biQ2nmdAPxKvAmCI1F+o0kV1hWghIA28IuJtreBpudyZG1J8ISlbhxCoyNkob0EqNiRpFrZTzrZwZ0mx7wjhgbh18guq0zR4LaD+bYqGv5umnC2opcWTm920zJ5/K2lMcbhFLczteJJA8M6KvJg+7eJqVbYSYmO8SAJjTlHTqOtefkeTLO4qnF7bumu+21+Rp0xhHm758gGHkFJN9Rp89LTSSMOUDKlClAiDKxHnfSelOi5odDMR+f7+lLVfDFBvblfYolZEYnuXFIDicuU2zwkWvadZiI5X2pdzC5lLLawlQCUglIUEwCYi0iFAxO9PXWUqEKAI6j/L1EvNqYEJV90pUHwypE7zvykzfLY1dpozyVbvg4wrz7mKX/8AbNeG4upYFymNQCSCNJFrizbGtIfK3MOcr7fvJ2VYgTFiYBAM2MgwRaXeh1JaQogQAVpvAtYE6qI84HmKbt4LuEkYZAKlQklZhIjNc7nUiBUkRWqL8Vvf8L0I7BYgOJ5EGCD8KhFiYAgeEW3joAghYZc8QBZdlDqTESbZst5JuCNtOVOON4fuXUvWyuQly1gqICr6Dpv619xTQWgg7iDc+hkbHfy5ipF5jXbHsoxw/ELbVn7mC62SfhMgImSSE6aTpe4mj437OpaSA4ArS4nUi8zy5mtz7ddnV8R4agIjv8M5llRyJKbBRJUfdylKpP4TWZN8F4awWxjcd9pcQIDGBGcElRN3lQnoQOVY/YNTbTZJwTjd7kQ7wZQg4NsLkSVKP3iYNyAqEAW1EkdKsnA+x+KeYBXnIuSZGUoVcEuqKUhSZUbE6xFNcd7SO7+7wPD2mPESFujvnc0xmAUAlKvQ71XuMu8SxhnEuuOz4gFr8I8kA5U+gFch0mSa998eCt/q/wCimmnTdb7eNerLdl4Xgru4zvlwMyML98pQiBLpCWh1sT1O8Ri/aMhu2BwLLJAhLz337w5FOYZUHpBFUnFYBxv30KA5xb0NNqvjghB8b+ZepSrl/M9YeyXtGvHcObddXneSpbbqoAlQMiwsPApFXKsP/wBGriJjGYcm33bqR55kqP0RW4VaRCqp2sQleIwyO7UpxGdwqBiG8qgoTIBlWSx6GrXVN7TJX9rSotpLSkpZUpy6JWrQCRB6j1IpqadoaVK02VbC4otuYZ9DTfdqQyyVLQ4D3qStThJSLnKJCoIJrngD72RTrRKXmb4opcnvA54m1QqUlQTr586kX8G6O9w73evYZslCgytaCmwWDAPuwYvI1Hmo0kq7wNKP2ZyMxVlACE5QD4rrWlI1kmEiZtXXlTT8SSwNST5Qyc4UlbbHeLyMrcU2FqcBUlWUk2gJiUHW4gaCn4bQsrS+ouBolKHHPvGiBoHE3AmQoE6wkio/ENIfadBJAQ8os+DO0FrBSCSTcQTY23uaQ4a2W3m87buHZc/jN92tKlpabShAgLUcuYkzY33ioKOtX3JSk8ctLWxIuYJtzO+VNNpUUylBCl+HKCltIiQSmwPOpxWGyLw7IzQ01m0UFFSrHS0mD/1VXm1FQeZaQlxZyspUQVDIlaipV7oPdHQRceVWh8TinzYWQmYP4Z3t8v3rkFe7O5Wl7q4PnFHihpUawAAmdTpMeY0NPy40w02y4TGUZj4gAbSSqIFzoSD0tUdxNOZbSJSQXkiBB0O8kX8v7U6e7QL79TZwbq2gopDycpEiyiQSMqQZEztXZukS6fG5ybS480vv/p3w/hCe++0tPSnJlQNUxzkKuLaW+lSi3NM4yK2UNPQ/KxietN8Q4lJaCB8YkCUwlUg7figweVPMa5lbUekepsKrjCMU69WSyTlOSb9EJOPagjx2Ft9x/wCD+V6VWhZFlBJ6Cfz1+lJcOw+VIO8QOg/yPpTymOLa1PuUzq6QzPepvZwb7K9NqUS+haCZ8NwZ25g04pk4hKHMxSSFDZJMKGhgA3IJv06mrN0QoQ4eFhJbkJCfiPvZToYO+viO40OpS4gx3gQGvFcyra8FUqCgL9Ad9KeupCzPdZuRXAHqLn6V9xDbqkwFJRdMwCbSMwm0SJEgWqV0V+ytaXwNncN3uHKF2cUjQqBhQ5aix3Amonhj+dpJJgkbzqNSJ8jM63qbwLc5VpylJAUCFZpBzkX0IhQMjrc61B8MGVbqJgB5Qggwb7XMnqelETqtjnD4JLi8Th1phGIZINraFCrzf3tue2/k9aVNrIIhSCQRyIMH616zwsDFsETcLSbA/DMTt8vzrzH26ZycSxqeWJejy7xRH0odRzheL6lXv6Zt4NcNcVykmTfX5z+gqIopK5csux5vZ/DFfIt+B43n8Jhc7KEgTqSDrck2pnxXhCC2XWhEXI2y6E8hci1yZ2iq+04UmQYNWzhWJMov4ZCiIn1g2JintHajPddvEuhghmhKeNKMlu/Br07PzJ7/AEe8Tl4oU/8AuMOJ+RQv/wDk16VrzN7NGu77QsAJKQVOwDOhZcN5JNema61ToxhVM7eYdbwypKB3C23kBThRnV4gEKMWSYIsZnlrVzqmdssKk4rDklv7wFod4sgZrlIEXzHxRG4rltcHUk9mU/heJSHW14d4ITLeGfWt1RhCQVuAFSEyQo5Q4JEAaSalJaacxSShTqQ24GEkm6pBAQoaEqJuOY506xT7zyktOpSnu3IDgTnOZQKQkgKAJVztpekmlrazqQhKV4dXiUsZVHvAMst3E3EFJ0FQlNSp+BdCDhafca4fE5ksFbTiEFIYedaWkpUO6zKWspkANkZFSNdbwKcYYOvqShLqlkFRYKjkITAVnJIJKVDLAFrGIqP/ANWsuNuKU40UlJH2cNpSpJXlDriHEkFZOXNGlgCBAqRZxi1LQsKZGUfZh8GVOU3AJKkiJvpKRrSel00RxucbTO8ChwHDFDjpK0QR4W7oUPASDCyJUYPvAa3qedRGKxHhn3DN/wAPM2+VUNWBbYV3QCHFoKXGHEqeV4WkryrUUwgLC4FrKAItYm8OLJdadUCC6wkkgGyhrJ0A9NqmoqPBU5uXJ3xFUOsqlMB5OkCJJ1kfl+0PXuIuJxDjTTLZgJWoFeVa5AGZIiCBCUyTTLjKCWyoe8AlQIzAyDvGxItG8aVI8Z4otGGS+wz3y1Zcqbz4tbC9uXrtSrLun3npq72VukLcTbWtkp7sAwFRNgQZgWuq3zi9HEXVlokpTlOW4USYJEWygct6+8NeedbzPI+zmZhK0rMQJkxA8WbrEaU9QwnuwgDwZcoEk+GI1103o4rdMlJ6Gk62fbf6hg1ShJ6UtURgnSyvunDCT7ijof0B6Wv5iZeox2VFU1TCiimWNxOqEKAVHiVs2PxK2mNBv5AmpJEBmrENrcWSp0gHIAguD3IzqhBvdYTMbUYpeGS2srfKExCirEOJKZNplYUkkjodRvSXAmF5cycqQkBCQZOaCSozYpJVJmOhHhpfi/FWWkp+0pCQrNE5VAlOwGpkaGN7xV2l6qX0KnNJansvMYdgmMM2wW8M/wB+EEBSz705RqYEjlyHhGlkuGqlx4gpALyuUm/8v6+fOnPC+Htsd9ix3cLQCgNIyI7pIKkEgTKzmurkEwBeWvB0kNAkwVAqJ1Jzeg5jW9cytObaJQbcdztoE4rDzeM592Y8PM3H/ivMvb93NxPGn/8AZeHyWofpXpnBLSnELdVAQwySTAtNzJmQcoNjpevJ+LfU86tw+84tSz5qJJ/OqmTSsb0VNHgSkgFQN+VNVcLV8J+dRlLS6lsaIdNPJHVjqXo0yPq2cAaP3f8Aw3MQJ/qt6b+tReE4OZBWbcv82qwuLThm1rcV44UlCRIJNoItdMGeX6Ir2kl4Lds0xvpMU3P4pKor935IkfZ3ftGzBKoU7c5dmXPw2r0xXmj2CNF3i/eKJUpDTjhJuZOVE/8AXXpept27PNSpJBVU9oOEWppLiBPdhagYQcqymEODMJBTKiCCOs7Wuo7tDhu8w7iSopEZiReySFEQNZAI9a5dbnavYz5nEBsYYNpczoKC9nMlZRELKgSBIKtf0r5jmX++xSVu4gKWFuJytIWhSXQlLbYUVgFbKjngG4CoqYwHCXXJBR3GHdbzFSVAknVIXnuPeJgDbWlGOzuHAR9oAxCkHMnWEqtcGRNkp1nSoxlTbfcslDVFJcog3Qp5pWJWmCwvuc2QIU6tIy995FwpOXpU9i+Cy+tPdrKSz/GeXKe9MhMEqCrDUAR4hGlPEuNYdClIQlpIlSlGVK6kqVJJqg4ntA++84tgzmTkDrkhLQBuEndRFzG53iuJJttFihPSk2XLhmFZw5U19pK8yfGyIiSIUZImPITEXNPOIMJ7hCm0x9nUCBdZyGytTfnfTLtWY4XCY1vxt4hp8kQUTOYctt+Rq2die1qHSWnhlVBStCxaNCJOvOI0nWupVwdnBtb8lobIUm0EaiL2OsQbj+/KuOCuEJdwswQCpuIuhWoEToTqTJnam+HSWXCwTMDM2eaD5CyREa63pTH4cmFtmFokoMfMEadL7kncxMzLYe8M4ctAh1ZSgKBSkEJKjlA8RSQCLHwwJMzNL4V9UFxnxtHRJmRGuS3ujkLctPF8wuJRi0FJsRKXG9YO/RXnBF6bv4l5awhpvumgqFr8JKstihIE7CJ6HSKlyW6tZIKxbbgylJIIBMpmJ00vsTmFrTOlJs4EasvKAGgkLSOkf3mvmJfQorQZSWYUcqZVlIMFNp225RvXOFxDC4zOMujwhCiUlRPI3urTlrpTTsV6qOn3kj+JiOhS2I+cSsHyIpk8rPlShOVpJ8QKsoKiRdShMGb7k5psRNKYjiDaAtTZYQlE5lAyReB7qSASZtc9KYf66YW24ttK3e5KVEL+ILJCoE2FydBoLVox4pVaRgy9TG9LkvH5f54E0hpIR3iAVrT+CE5gPgSDbJGg03mfFUM3xMYxSmXME4AArL3hCbe6VEGCkiRdIURPUS9x2LdUGX8MEqSrwrSoGYNwbH4b+cmNae8V4illIVGZxVkJAuo8ulQvQra37b7osr2jpOl32VP5kZx1Qyt4RERAK40CExAN5SCQN6+urCU3Mbkq5C0mfy2+dIYHDkStwytRlR87gJkWERbQa6RPD6C84GEkifE4RIhGltRPwwdo5mqDSNnnm28GtTyM/wBrUUlB1LZBEEpuRkkzb3qpT/s14e4rvMM45hlfhMPNfI+P5k+VddveNF7FBLUdyyO7SBb+pSeVwBa0JHOo3h/GlQEkBWX/ADTnVkcWoz/9cYttbkPxH2bcTYUpxgoxTZknulSb80GFT/TNVlzjPcqUh3CKbciFJVKVCd4UmRfblWycM46lVhmKtomZ5Sf3qXxb4eTkxLLbyNkvpQv1BkkHrXG5Rdfn1NC0zV+Pm186PP2M7VEpKW2kNgzMgKPpItvUFicStw5lqKj1OnQdK3Li3sy4a/Ja73Br/kPetzzKVeL0ChVK4v7IMaiTh1NYtP8A+NQS4BzUhcfIFVRlOUuWcjjjBVFfnryWf/Rq4fLmLxBHupQ0k/1EqUP+hHzFbxVB9ifZ9eE4aA6hTbrri3FoWIUm4QkEG48KAf8Aiq/VEkFFFFAVvGAhZCiTB35bVwlNSnF2NF+h/SojFu5UKVyST8hNUNbm2EriZ37Q+0hK/s7Z8I94gxe4Mn5geRPKqu0pTsA5iAPChIORN4gCfXeleM4RScXkJClLKCCTaFATMxA19KvHDODuqGVvGMwLfdoSYHkBW+DhjjYXJURgS2ElbS075kpKSNxeIzdetcYwqdhaZLqboUAQVAGSlUakRIO+lXjiPCXMOguJfW7lBUtCwCFJtMfhgHSap/EWg26SkCPC42b6ajfbT51JSWVEq2NG7NYheMwqO8UO9BKml5YykH3FDcDTeY6XkcDiiZQtOVaYzoO3I6R18vUmmez/ABBSp9ok5M4KJMRmlQj5E1fHsOnEEAkoeR7rgE689AbDXasmremZsmPuhvicKcwdbVlWNFXAI1yq6EkW+eyi5wHGEJVlfQWlzGa5bJJiR+BROYwRpMmmacUtpQQ+nIokAKHuKnYE2mOcDy1LqErFwIIsNUkRcDfQ+Y8qkUinFsGS43iWJK5SPCcyVoJEpN4SmJMxFfOP4ZDLTq2mgX3TkQUpGfMsR4SBIgAq9DTEcLyyWlrbNz4FW0AMjSRH1pYOYkG2IkRPibTpM7fy2/bUTjkaafgQyRc4uPA5wvB+8wbLLgUjKAFpMScoI+E6T4rHl1qSbwDLQkIQkAQTAAiQb7agVBhzEmM2Ii0nKhOl5vzgj1HzTPC80F1S3DE+NVgMoGmkmx6QNa7LLKXfbkhDBCO9b0lfoOEcVS2ks4Yd5cwT7iASbc1QdhsaRw2EOYuOKzLVqrlMHKnYgGQPl/S4SlKRYCLmBYAc/pdWppr9rU6rIwAtQ1Uf4adCJjYjMLX58qg227ZYkkqR1jcXEIQMy1SEIB1530FiTfkeoqI7U8ROCYLDRzYh27rgtAO8TZUGLdTyqyM8OLTay0tKsQsR3rkkWsBE7RH7xFVDjnC1BQWUqCjObNe5uq+959KnjrUrM/VSkoNR2ZRHFSBPvbGkMSq4JGX9aecWYKSdDGpAi/701YXmGXndRFzy30r1XCDR87DJOLO8LiUodXCyoEZtRrBMHrtaq7iOKPqXnU6udoUYA5AaRVi4tw5LIEaLi/0P5g1VXkm4IgixH6Vg6ntJdz2Omm6cfBl97GdrFOkMvTnI8CufTzq5MoK1pSNSQB061jfA8UpWKw6EgCHAAd+X5V6B7L4CVl06JsnzOvyH51ks9THJuNsszaIAHIReuqKKAKKKKA5cQFAg6Gq3j8NZbZ3BT8xE1ZqZ8Rw2YSPeH1FQmr3LcU6dMw3tQrO+V5cq0gNf8ohR+ZI8hSvBlBpJcR/ETcXI8hbXy6Cp/tbwrM+FJBlxJ0E3GpjXTlOulQb+ACMiUuBKLAuFKrq3JtbkE62861QknFJHu9PmwRxaZc9y68W4un7GHIkvJAQjmVDSqFxFB77KJIbbSgmd4ifOTp0qe4itCEpWTKGk5GBOpi61dbafvVVDsHNlzLURlH4lHSRqZMfI13DFQi5HmvYtXYZjKcU4mVw5lCREqCE6Sd5IrTeFMKQjM4IWZUUgzlGyQYE/v6VA+z/s79mZSVklajmVyCjrA5DSdzVqA8MblJHqLfvWbl2Zck+yGipWtba0hTSUpSZ1UtU5vIJRlNvxnSKj3+BQVBh0oMTkUJT+EeQEHntUq2YWv+aHB1EBBjnAAP8AxCuXXQhcqIhQjXqTP1Hy6ielDIVxrEokqZDgvdtWtxFjed5G1Jrx60iC0+In4TcBUbHefpVhDoWCAogwJ+FQgyCAduhseo1Uwb5UhKiLm9gQImxvpaDE0OlcOPXJytPm0DwHY5T+9dJYxKtGQkC5LihchW4F9L/O+lMOO8XxDTjv3uVIJy5soH0GY1V3e0iMwGIddUlU+K5SnqQTpfYVdHE2J6YfEy1YtzDtn/1OJ75Ug923ESCbmLaG8kb0hxTjTmUJZCEMhJshV7cyNR0Eb3qhKxxQ4WHlFSACFKSAQQboIIuLR/eofDuKUQ2yvKlROYqMCDY5kyQOVtbVcsCW5jl1dSpL/TUuyXGcyi0UkNHRWyF8gfwnltbmanuJ4EPJyKkLHuqnQjQHpVL4C2lLYaTyMzv19elW/g2NLqShdnW/+pOx8xVMrjK4muUFkx6Z9+SjcdbxAWUHDhfwyE/ERKTF72qt4Nf2ZRDioUfeC0Wnzmau/tH4y7hm0KbiXDkmLiBr5kD86zTG8WC0gOJzHdRF/wC9aH1cUl7vqeNPoZRk/e+hNcT4j36BKUwJgp0n1uK7wHB2MVKXFKZdAHjAlJ28Q3vuCOs1W8NiW21hSJy/EgnbeJ3rSuHdkwvK42oqaKdtc1jfS0RAI5zXMmbFPFVboYcGWOa27TI3sn2LQ1iAsLLzkQFEZUgk7JveN5tWw4TDhtASNvqdzUfwPhSGhmCYJ338zJNzUtWKkuD2IWo0wooooSCiiigCiiigK32r4KXEZ27LQc6TyUP0OhrOe1OOU9CwlUsHxNqEJBNs5OljA+R0raqpna3skHD3zIAVbOLkFPloT5+Xl2D0uy/Hk7MyE4krIBlxWgAE/QXUdNPXnV67FdkiFjE4iJAzIQL5J3O2c7ClOy2EQ5KUtjuwMpTee8J8SINiBY30kVbOIMd2kNgZQIPhMT8j7u0dCaZsrlsdzT0xvuSTWOQBc3NsiZURFgQAJjeTzmvg4gVTAKL6kSZA1EHKBG+YxvEKiEwwJIKQCQZMjw9QTGk3jW/IkCTGSQXV5yNEjRN4EJ0AJsCq+lxpUccZNGGOTt3FWypSpST/AFEzE8oABnkkXv4uTjCMokqCgtQNzIMHodjtBvzNI4fEqcJCAjuxvJKT0BERPO4+YJ6Zw4BhYy7Ig6AC8LF78jsKnKDRbG2On2UKHjAi85h89QR6im+AwycqFErzEBRBcJE6xE/SlHcKopKQ4YUCLgGxEapi/U0ukLkXHyV+9ROmcdq3my46VBSyhwpGUSUmTt61T+0WAlTbYMkJKiq8CfhgSdvrUx2oec+2YlCLKzLKYtr+tR/AeHuLWrvHFoAF5ScyudzYDrea9DHSjbKs+OWWSik3Ha/zzI/gfC1ZAtQIzAkA2SY0nmdfpS/FWEnDmGoykKVlIEgEyANetOuIO4hUgIT3ckFajCURyIiREc96SxONSjIUZSJyqCVTItJ53v8AK9HuyjUmtN8Kt1z5C3Y3jqEDxTnSTkm/g8+Y/SrbhccQsOBXiTef82vWc4ZDQfkLytyMo11ixPw3kXvapztBiC2llfeZRJIAlWZNomDptedahOKbXmauk21LK0q25/j5Gj8TwDGOw8LSChY1+JtfNPXccxWe432RYopKm8S2uPdCgUyPkYNWLs12hbCgEqBQuykgEGNiAdxb/L1bXiU2Bsbg8xsaxzhT8C2UIy3W5i/DvZtjXHEh9CWG5GclaSojfKlJJk9YH5VuXDcGnKISQkQLkmYsOkVxgsGVeJXu/n/apYCopUQ0qOyPtFFFdAUUUUAUUUUAUUUUAUUUUA3awSEqzJSAb6aSTJMczSWKwDaiVLk+aoAAHTbzp7RSkHvyVjGLXBShCggWzBJ05jkP260zYw+b3rjmNT/nPz1q4rQCCCJB1phi8CkDw2OwH5AfM1rhnVVVEcOGClvwMMM5lPMAQI2/pgSPWdqdKxN5SrT8STe94II5Tefzpspg7g6+vy9RXBB39J/Q0cU9z0HCLHiOIaSgXJEyCdoJGXeRzpZeMAKRl1UBNoveQQTO3zqNv5fP9PSuFe83IHvpAmeg26VCWONWiE8UatFV40wkYpxXizlaoOwE12xhwfiJpp2sxCg7iIBWQskBJgxb5xemeCxxUE5DI62NtddxXVwdUJOKZYMThkd2pCkgzsf1rNuJYM9+pSUBI0QBpPMDYjW1tOdXPOVSCSSADFNn8A0s5ljxkRN9OUaetThKjNk6SOT4itcO4OpwDUKBhOYQmBM6ampLtPwzLhkyrMoHUDQEGw/fpU7gld2EtAHxHwgCb1Po7JLxCQHoQiQSPit029flSWXeyEOkjiTb7+pV+E4d1TLZSjK+qAkG6o9Ol60rgvC1IbCXlBZBkD8M6jW4nanmA4a20PAkTEZj7xHny6aU7rNKVlkp+7pQUUUVArCiiigCiiigCiiigCiiigCiiigCiiigCiiigPkXnek14ZJMlIJpWiu2zqbQ3GCR+H6mhOCQItJBkE86cUU1PxO65eJmfGuEOHF4hbbDkrPvBCiDbWYg03wvZfFkWQoE/EYB+prVKKn7R0WLPJIovDey2JB8ZbSOckq+QEfWplHZNomXVFZ5ABI+l/rVhoqLmyLySbsQwuDbbEIQE7WF/U6ml6KKiVhRRRQBRRRQBRRRQBRRRQBRRRQBRRRQBRRRQBRRRQBRRRQBRRRQBRRRQBRRRQBRRRQBRRRQBRRRQBRRRQBRRRQBR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blogs.biomedcentral.com/bmcblog/files/2013/11/BMC-Biology-anniversary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1641715" cy="1657350"/>
          </a:xfrm>
          <a:prstGeom prst="rect">
            <a:avLst/>
          </a:prstGeom>
          <a:noFill/>
        </p:spPr>
      </p:pic>
      <p:pic>
        <p:nvPicPr>
          <p:cNvPr id="5130" name="Picture 10" descr="http://web-images.chacha.com/images/how-much-do-you-remember-from-high-school-biology-class-apr-26-2012-600x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643446"/>
            <a:ext cx="1428742" cy="1904989"/>
          </a:xfrm>
          <a:prstGeom prst="rect">
            <a:avLst/>
          </a:prstGeom>
          <a:noFill/>
        </p:spPr>
      </p:pic>
      <p:pic>
        <p:nvPicPr>
          <p:cNvPr id="5132" name="Picture 12" descr="http://curiousmatic.com/wp-content/uploads/2013/11/synthetic_biology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14290"/>
            <a:ext cx="266701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immortalhumans.com/wp-content/uploads/DNAGenes.jpg"/>
          <p:cNvPicPr>
            <a:picLocks noChangeAspect="1" noChangeArrowheads="1"/>
          </p:cNvPicPr>
          <p:nvPr/>
        </p:nvPicPr>
        <p:blipFill>
          <a:blip r:embed="rId2"/>
          <a:srcRect r="945" b="945"/>
          <a:stretch>
            <a:fillRect/>
          </a:stretch>
        </p:blipFill>
        <p:spPr bwMode="auto">
          <a:xfrm>
            <a:off x="0" y="0"/>
            <a:ext cx="9144000" cy="68580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основою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 науки, одним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запобігання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хвороб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зміцнення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база для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відчутнішою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8" name="AutoShape 2" descr="http://www.wallsave.com/wallpapers/1920x1200/biology/412273/biology-marine-fish-corals-aquarium-diving-fishing-hd-412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evbdn.eventbrite.com/s3-s3/eventlogos/52655958/mp90038580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3334" cy="295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allsave.com/wallpapers/1920x1200/biology/412273/biology-marine-fish-corals-aquarium-diving-fishing-hd-412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428604"/>
            <a:ext cx="5257835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14338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біотехнологій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найближчим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біопаливо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подолати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енергетичну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кризу.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взагалі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 ключ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гармонійного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обов'язковою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цивілізації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386" name="AutoShape 2" descr="https://encrypted-tbn3.gstatic.com/images?q=tbn:ANd9GcRGdlu_DV6nDHX6UOf0r0-OAI3Fv1e5oM4nrEj5BsbkZIRV4CF5Q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http://www.solarfeeds.com/wp-content/uploads/pl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icotechacademy.com/images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4643494"/>
            <a:ext cx="5715000" cy="3571875"/>
          </a:xfrm>
          <a:prstGeom prst="rect">
            <a:avLst/>
          </a:prstGeom>
          <a:noFill/>
        </p:spPr>
      </p:pic>
      <p:pic>
        <p:nvPicPr>
          <p:cNvPr id="5128" name="Picture 8" descr="http://www.nikoninstruments.com/var/ezwebin_site/storage/images/news/us-news/nikon-small-world-winner-puts-bio-invasion-under-the-lens/294098-1-eng-GB/Nikon-Small-World-Winner-Puts-Bio-Invasion-under-the-L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2" name="Picture 12" descr="http://www.etextbookcity.com/wp-content/uploads/2011/06/shutterstock_9765925-biology-butter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572000"/>
            <a:ext cx="609600" cy="609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86182" y="3500438"/>
            <a:ext cx="4857784" cy="2308324"/>
          </a:xfrm>
          <a:prstGeom prst="rect">
            <a:avLst/>
          </a:prstGeom>
          <a:solidFill>
            <a:schemeClr val="tx1">
              <a:alpha val="23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добре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настільки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неозброєним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оком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неможливо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4" descr="http://www.wallsave.com/wallpapers/1920x1080/neuron/721858/neuron-neurons-d-721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3571900" cy="2009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://biology.duke.edu/johnsenlab/nature/images/dandilion%20puff%20at%20penny's%20b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29420" cy="68473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564357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наука, яка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www.scientificcomputing.com/sites/scientificcomputing.com/files/21166%20-%20Michael%20Shribak_Entry_21166_Rotifer-VEP%20pol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5357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здавна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доісторичних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жила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ознайомилась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ними, коли почала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культивувати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одомашнювати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розвивались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поглиблювались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aburchill.com/images03/020806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066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3429000"/>
            <a:ext cx="8501122" cy="3046988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науки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тисячоліть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Жива природа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знати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правильно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знати, де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отримувати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вичерпується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 Cell microscopic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52863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Значення біології  в житті людини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біології в житті людини</dc:title>
  <dc:creator>Вова</dc:creator>
  <cp:lastModifiedBy>Вова</cp:lastModifiedBy>
  <cp:revision>17</cp:revision>
  <dcterms:created xsi:type="dcterms:W3CDTF">2014-05-11T08:09:34Z</dcterms:created>
  <dcterms:modified xsi:type="dcterms:W3CDTF">2014-05-13T20:29:15Z</dcterms:modified>
</cp:coreProperties>
</file>