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3745" y="548680"/>
            <a:ext cx="5324128" cy="33843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</a:t>
            </a:r>
            <a:r>
              <a:rPr lang="ru-RU" sz="8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</a:t>
            </a:r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8784976" cy="1368152"/>
          </a:xfrm>
        </p:spPr>
        <p:txBody>
          <a:bodyPr>
            <a:normAutofit/>
          </a:bodyPr>
          <a:lstStyle/>
          <a:p>
            <a:r>
              <a:rPr lang="uk-UA" sz="6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 ідеї до сьогодення</a:t>
            </a:r>
            <a:endParaRPr lang="ru-RU" sz="6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6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0343"/>
            <a:ext cx="8856984" cy="20022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 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Берен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Леонард 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Кейнрок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packet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switching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theory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00" y1="90196" x2="28000" y2="70196"/>
                        <a14:foregroundMark x1="87500" y1="91373" x2="61500" y2="71765"/>
                        <a14:foregroundMark x1="11000" y1="91373" x2="73000" y2="87059"/>
                        <a14:foregroundMark x1="7500" y1="70588" x2="21500" y2="61569"/>
                        <a14:foregroundMark x1="28500" y1="20784" x2="35000" y2="12157"/>
                        <a14:foregroundMark x1="78000" y1="31373" x2="77500" y2="30196"/>
                        <a14:backgroundMark x1="11500" y1="46275" x2="5000" y2="18039"/>
                        <a14:backgroundMark x1="91000" y1="58431" x2="94500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4731"/>
            <a:ext cx="3312368" cy="422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65" y1="95250" x2="44548" y2="95750"/>
                        <a14:foregroundMark x1="61994" y1="91500" x2="83489" y2="84000"/>
                        <a14:foregroundMark x1="95950" y1="85750" x2="91277" y2="74500"/>
                        <a14:foregroundMark x1="87227" y1="80750" x2="87850" y2="73500"/>
                        <a14:foregroundMark x1="65421" y1="65000" x2="59813" y2="55000"/>
                        <a14:foregroundMark x1="54206" y1="91000" x2="58255" y2="89750"/>
                        <a14:foregroundMark x1="3115" y1="85000" x2="4673" y2="76750"/>
                        <a14:foregroundMark x1="3115" y1="60000" x2="4361" y2="59500"/>
                        <a14:backgroundMark x1="57944" y1="32000" x2="56386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9104"/>
            <a:ext cx="384971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2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4342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онцепція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Галактичної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мережі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Джозефа </a:t>
            </a:r>
            <a:r>
              <a:rPr lang="ru-RU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Ліклайдера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(1965)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46" y1="90500" x2="85811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4549"/>
            <a:ext cx="3137892" cy="424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3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28315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Учений </a:t>
            </a:r>
            <a:r>
              <a:rPr lang="ru-RU" sz="8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Дональд </a:t>
            </a:r>
            <a:r>
              <a:rPr lang="ru-RU" sz="8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Девіс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43" y1="94262" x2="99559" y2="85246"/>
                        <a14:foregroundMark x1="85903" y1="78279" x2="79295" y2="71311"/>
                        <a14:foregroundMark x1="69163" y1="47541" x2="68282" y2="26230"/>
                        <a14:foregroundMark x1="18062" y1="36066" x2="17621" y2="34426"/>
                        <a14:foregroundMark x1="26872" y1="27459" x2="47577" y2="17213"/>
                        <a14:foregroundMark x1="22467" y1="19262" x2="28634" y2="11885"/>
                        <a14:foregroundMark x1="30837" y1="9836" x2="41410" y2="7787"/>
                        <a14:foregroundMark x1="56828" y1="10246" x2="55066" y2="8197"/>
                        <a14:foregroundMark x1="17621" y1="52869" x2="17621" y2="47131"/>
                        <a14:foregroundMark x1="17621" y1="41393" x2="17181" y2="36885"/>
                        <a14:foregroundMark x1="56828" y1="9016" x2="60352" y2="10246"/>
                        <a14:backgroundMark x1="9251" y1="78279" x2="4846" y2="29918"/>
                        <a14:backgroundMark x1="5286" y1="21721" x2="5727" y2="9426"/>
                        <a14:backgroundMark x1="18943" y1="5328" x2="25551" y2="2869"/>
                        <a14:backgroundMark x1="28634" y1="2459" x2="70044" y2="2049"/>
                        <a14:backgroundMark x1="79295" y1="6967" x2="98238" y2="2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5"/>
          <a:stretch/>
        </p:blipFill>
        <p:spPr bwMode="auto">
          <a:xfrm>
            <a:off x="2771799" y="2538226"/>
            <a:ext cx="3962375" cy="43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2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3661" y="2639194"/>
            <a:ext cx="3744416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Три основні ідеї, які поклали початок вдалому розвитку мережі </a:t>
            </a:r>
            <a:r>
              <a:rPr lang="en-US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Internet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88640"/>
            <a:ext cx="4154549" cy="1872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кожний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вузол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мережі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сполучений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іншими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так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існує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декілька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різноманітних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шляхів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передачі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даних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420888"/>
            <a:ext cx="4104456" cy="1800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зв'язки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розглядаються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як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ненадійні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—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існують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автоматично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обновлювані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таблиці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перенаправлення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пакетів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4655418"/>
            <a:ext cx="4572508" cy="1996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пакет,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призначений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несусіднього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відправляється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найближчий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нього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вузол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відповідно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таблиці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перенаправлення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пакетів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при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недоступності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цього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— на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наступний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т.д.</a:t>
            </a:r>
          </a:p>
        </p:txBody>
      </p:sp>
    </p:spTree>
    <p:extLst>
      <p:ext uri="{BB962C8B-B14F-4D97-AF65-F5344CB8AC3E}">
        <p14:creationId xmlns:p14="http://schemas.microsoft.com/office/powerpoint/2010/main" val="64785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1969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вважається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роком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народження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тому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подальші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події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показали,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основою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стала мережа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Арпанет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2" descr="http://api.ning.com/files/6jocxzFU7kbMWYSLO0JFtPp26t0NFhyiD-8nUr2TVcD1p56SZ0pxI2ezd2U97zB6MggDPoPDHvQ2hFjbae86H2vSwdbRP5BN/BTKinternethzmzartk1megabitedmeyece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0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Мережа </a:t>
            </a:r>
            <a:r>
              <a:rPr lang="ru-RU" sz="8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APRAnet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0835"/>
            <a:ext cx="6950546" cy="46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9302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Вінсент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Сьорф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6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організація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INWG 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396458" cy="39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5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294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E-Mail</a:t>
            </a:r>
            <a:endParaRPr lang="ru-RU" sz="9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777" y1="89505" x2="77361" y2="36582"/>
                        <a14:foregroundMark x1="65067" y1="75412" x2="83508" y2="62369"/>
                        <a14:foregroundMark x1="81259" y1="67016" x2="93103" y2="60270"/>
                        <a14:foregroundMark x1="78111" y1="73163" x2="95802" y2="61619"/>
                        <a14:foregroundMark x1="96102" y1="61469" x2="91004" y2="53523"/>
                        <a14:foregroundMark x1="38531" y1="96402" x2="40030" y2="86957"/>
                        <a14:foregroundMark x1="13193" y1="49925" x2="22339" y2="29385"/>
                        <a14:foregroundMark x1="91604" y1="21289" x2="89055" y2="17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366370" cy="536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61" y="116632"/>
            <a:ext cx="8229600" cy="32403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1990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мережа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APRAnet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перестала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існувати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на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місці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виник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099" y1="72881" x2="71570" y2="18644"/>
                        <a14:foregroundMark x1="24793" y1="25235" x2="71570" y2="74200"/>
                        <a14:foregroundMark x1="75537" y1="57062" x2="64463" y2="38795"/>
                        <a14:foregroundMark x1="53884" y1="83427" x2="56364" y2="32957"/>
                        <a14:foregroundMark x1="46116" y1="81168" x2="41488" y2="19397"/>
                        <a14:foregroundMark x1="28099" y1="57627" x2="40496" y2="31638"/>
                        <a14:foregroundMark x1="26777" y1="58757" x2="24463" y2="48964"/>
                        <a14:foregroundMark x1="22975" y1="44444" x2="30744" y2="32768"/>
                        <a14:foregroundMark x1="43636" y1="19774" x2="46116" y2="14501"/>
                        <a14:foregroundMark x1="56694" y1="47646" x2="63306" y2="41431"/>
                        <a14:foregroundMark x1="74876" y1="42750" x2="68430" y2="26554"/>
                        <a14:foregroundMark x1="51901" y1="21092" x2="59174" y2="16196"/>
                        <a14:foregroundMark x1="58347" y1="74576" x2="55207" y2="71751"/>
                        <a14:foregroundMark x1="71240" y1="69492" x2="74876" y2="62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7" t="6387" r="12579" b="12116"/>
          <a:stretch/>
        </p:blipFill>
        <p:spPr bwMode="auto">
          <a:xfrm>
            <a:off x="95271" y="3631134"/>
            <a:ext cx="276077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935" y1="58214" x2="73710" y2="57500"/>
                        <a14:backgroundMark x1="71935" y1="55357" x2="71935" y2="5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10509"/>
          <a:stretch/>
        </p:blipFill>
        <p:spPr bwMode="auto">
          <a:xfrm>
            <a:off x="3635896" y="3501008"/>
            <a:ext cx="5391151" cy="306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699792" y="3838191"/>
            <a:ext cx="1728192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0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15701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Тім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Бернерс-Лі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Роберт </a:t>
            </a:r>
            <a:r>
              <a:rPr lang="ru-RU" sz="6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Кайо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809992" cy="396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4320480" cy="396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63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Винайдення писемності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7801"/>
            <a:ext cx="3024336" cy="354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33389"/>
            <a:ext cx="4754213" cy="434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6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5062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являє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собою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сьогодні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глобальна мережа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9194"/>
            <a:ext cx="4572000" cy="368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97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24342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Сьогодні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об'єднання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великої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кількості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мереж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20181"/>
            <a:ext cx="5610275" cy="420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8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кінці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1997 року мережа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об'єднала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160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тисяч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глобальних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мереж із 235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світу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4" y="3140968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3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0"/>
            <a:ext cx="8435280" cy="14176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Україна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109 у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світі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рівнем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використання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Інтернету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33" y="1484784"/>
            <a:ext cx="7413625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2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79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Винайдення радіо Олександром Степановичем Поповим (1895)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78" y1="91600" x2="40889" y2="68400"/>
                        <a14:foregroundMark x1="25333" y1="55200" x2="34000" y2="8000"/>
                        <a14:foregroundMark x1="43333" y1="94400" x2="48889" y2="9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785839" cy="432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3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Винайдення братами </a:t>
            </a:r>
            <a:r>
              <a:rPr lang="uk-UA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Люм</a:t>
            </a: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єр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кінематографа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000" y1="59770" x2="41379" y2="9770"/>
                        <a14:foregroundMark x1="30345" y1="23563" x2="36207" y2="13218"/>
                        <a14:foregroundMark x1="30345" y1="17816" x2="36897" y2="8621"/>
                        <a14:foregroundMark x1="27931" y1="21839" x2="28966" y2="18391"/>
                        <a14:foregroundMark x1="27241" y1="37356" x2="27241" y2="28161"/>
                        <a14:foregroundMark x1="35517" y1="68966" x2="35517" y2="39655"/>
                        <a14:foregroundMark x1="44483" y1="75862" x2="44828" y2="67241"/>
                        <a14:foregroundMark x1="57241" y1="22989" x2="64483" y2="20115"/>
                        <a14:foregroundMark x1="67241" y1="47701" x2="62759" y2="34483"/>
                        <a14:foregroundMark x1="74483" y1="94253" x2="67241" y2="70115"/>
                        <a14:foregroundMark x1="75517" y1="48276" x2="72759" y2="39655"/>
                        <a14:foregroundMark x1="65172" y1="74713" x2="54483" y2="60345"/>
                        <a14:foregroundMark x1="62759" y1="83333" x2="58621" y2="63218"/>
                        <a14:foregroundMark x1="64138" y1="17241" x2="60690" y2="16667"/>
                        <a14:foregroundMark x1="48276" y1="11494" x2="43103" y2="5172"/>
                        <a14:foregroundMark x1="38276" y1="8046" x2="43448" y2="6322"/>
                        <a14:foregroundMark x1="42414" y1="5747" x2="40690" y2="5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54439"/>
            <a:ext cx="6336704" cy="380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37" y="2505665"/>
            <a:ext cx="4211911" cy="2449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6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2" y="404664"/>
            <a:ext cx="683704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 телебачення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1750" y1="79299" x2="63750" y2="95541"/>
                        <a14:backgroundMark x1="23750" y1="67197" x2="15750" y2="65605"/>
                        <a14:backgroundMark x1="45750" y1="15605" x2="58500" y2="16561"/>
                        <a14:backgroundMark x1="37250" y1="21656" x2="51000" y2="21656"/>
                        <a14:backgroundMark x1="23250" y1="22930" x2="21750" y2="19745"/>
                        <a14:backgroundMark x1="31250" y1="21338" x2="29500" y2="20382"/>
                        <a14:backgroundMark x1="31500" y1="16879" x2="31500" y2="13694"/>
                        <a14:backgroundMark x1="77500" y1="21975" x2="76000" y2="1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8100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1"/>
            <a:ext cx="4810125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8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2564904"/>
            <a:ext cx="2945364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Функції </a:t>
            </a:r>
            <a:r>
              <a:rPr lang="ru-RU" sz="54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Internet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404664"/>
            <a:ext cx="3554263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радіо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516" y="404664"/>
            <a:ext cx="2952328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фотожурналістика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388" y="4763219"/>
            <a:ext cx="3473524" cy="158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телебачення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4763219"/>
            <a:ext cx="3428435" cy="15461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259632" y="0"/>
            <a:ext cx="6840000" cy="684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36707" y="2204864"/>
            <a:ext cx="2285850" cy="2304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Переваги </a:t>
            </a:r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Internet</a:t>
            </a:r>
            <a:r>
              <a:rPr lang="uk-UA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90817" y="836712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Текст, звук, відео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3743528" y="22895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«віртуальні розмови»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5508104" y="692696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Телеконфе-ренції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193094" y="2447892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Режим «</a:t>
            </a:r>
            <a:r>
              <a:rPr lang="ru-RU" sz="2400" b="1" dirty="0" err="1"/>
              <a:t>real</a:t>
            </a:r>
            <a:r>
              <a:rPr lang="ru-RU" sz="2400" b="1" dirty="0"/>
              <a:t> </a:t>
            </a:r>
            <a:r>
              <a:rPr lang="ru-RU" sz="2400" b="1" dirty="0" err="1" smtClean="0"/>
              <a:t>time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436096" y="4149080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Теле-мости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3833514" y="4882133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«ефект присутності»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2108329" y="4293096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Гіпер-тексти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гіпер-посилання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1287488" y="2564904"/>
            <a:ext cx="1872208" cy="19442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мультимедіа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0021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Запуск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Радянським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Союзом у 1957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першого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штучного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супутника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Землі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37613"/>
            <a:ext cx="5377780" cy="383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7625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8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 </a:t>
            </a:r>
            <a:r>
              <a:rPr lang="ru-RU" sz="8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ARPA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928" y1="66074" x2="75870" y2="23940"/>
                        <a14:foregroundMark x1="68667" y1="80575" x2="28932" y2="18057"/>
                        <a14:foregroundMark x1="22689" y1="39808" x2="75270" y2="35294"/>
                        <a14:foregroundMark x1="67827" y1="69494" x2="45858" y2="37346"/>
                        <a14:foregroundMark x1="37695" y1="24213" x2="60144" y2="26539"/>
                        <a14:foregroundMark x1="58944" y1="18605" x2="38415" y2="14501"/>
                        <a14:foregroundMark x1="27251" y1="49248" x2="48139" y2="77565"/>
                        <a14:foregroundMark x1="78992" y1="50752" x2="44778" y2="78386"/>
                        <a14:foregroundMark x1="57503" y1="81122" x2="43938" y2="45964"/>
                        <a14:foregroundMark x1="21489" y1="52941" x2="74670" y2="47196"/>
                        <a14:foregroundMark x1="78752" y1="43502" x2="71669" y2="30917"/>
                        <a14:foregroundMark x1="24490" y1="44049" x2="47299" y2="46785"/>
                        <a14:foregroundMark x1="20648" y1="57729" x2="40936" y2="72093"/>
                        <a14:foregroundMark x1="9964" y1="94254" x2="9484" y2="92613"/>
                        <a14:foregroundMark x1="11405" y1="94118" x2="11164" y2="92886"/>
                        <a14:foregroundMark x1="15366" y1="93707" x2="16447" y2="92339"/>
                        <a14:foregroundMark x1="18367" y1="93434" x2="18367" y2="92613"/>
                        <a14:foregroundMark x1="21849" y1="93707" x2="20768" y2="93023"/>
                        <a14:foregroundMark x1="24130" y1="94254" x2="23409" y2="93023"/>
                        <a14:foregroundMark x1="26170" y1="94254" x2="26170" y2="92339"/>
                        <a14:foregroundMark x1="28812" y1="93434" x2="28812" y2="92886"/>
                        <a14:foregroundMark x1="34214" y1="93844" x2="33854" y2="93297"/>
                        <a14:foregroundMark x1="92437" y1="94118" x2="92437" y2="91929"/>
                        <a14:foregroundMark x1="88956" y1="93023" x2="89316" y2="91518"/>
                        <a14:foregroundMark x1="87035" y1="94118" x2="86074" y2="92339"/>
                        <a14:foregroundMark x1="83553" y1="94802" x2="83313" y2="93297"/>
                        <a14:foregroundMark x1="81753" y1="93707" x2="81753" y2="93707"/>
                        <a14:foregroundMark x1="78631" y1="93844" x2="78511" y2="92476"/>
                        <a14:foregroundMark x1="71669" y1="94665" x2="71669" y2="93707"/>
                        <a14:foregroundMark x1="66267" y1="93844" x2="66267" y2="92886"/>
                        <a14:foregroundMark x1="64826" y1="93844" x2="64466" y2="92613"/>
                        <a14:foregroundMark x1="63265" y1="93844" x2="63265" y2="93844"/>
                        <a14:foregroundMark x1="59304" y1="93844" x2="59304" y2="92476"/>
                        <a14:foregroundMark x1="55942" y1="94118" x2="55942" y2="93023"/>
                        <a14:foregroundMark x1="53181" y1="94118" x2="53181" y2="93023"/>
                        <a14:foregroundMark x1="49220" y1="94254" x2="49220" y2="94254"/>
                        <a14:foregroundMark x1="46579" y1="93844" x2="46579" y2="93297"/>
                        <a14:foregroundMark x1="42857" y1="94254" x2="42857" y2="93707"/>
                        <a14:foregroundMark x1="40456" y1="93297" x2="40456" y2="92066"/>
                        <a14:foregroundMark x1="39256" y1="94528" x2="39136" y2="93023"/>
                        <a14:foregroundMark x1="35894" y1="94118" x2="35894" y2="93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68" y="1124744"/>
            <a:ext cx="6690658" cy="58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0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246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Історія створення Internet</vt:lpstr>
      <vt:lpstr>Винайдення писемності</vt:lpstr>
      <vt:lpstr>Винайдення радіо Олександром Степановичем Поповим (1895)</vt:lpstr>
      <vt:lpstr>Винайдення братами Люм’єр кінематографа</vt:lpstr>
      <vt:lpstr>Розвиток телебачення</vt:lpstr>
      <vt:lpstr>Презентация PowerPoint</vt:lpstr>
      <vt:lpstr>Презентация PowerPoint</vt:lpstr>
      <vt:lpstr>Запуск Радянським Союзом у 1957 році першого штучного супутника Землі</vt:lpstr>
      <vt:lpstr>Створення ARPA</vt:lpstr>
      <vt:lpstr>Поль Берен і Леонард Кейнрок (packet switching theory) </vt:lpstr>
      <vt:lpstr>Концепція «Галактичної мережі» Джозефа Ліклайдера (1965)</vt:lpstr>
      <vt:lpstr>Учений Дональд Девіс</vt:lpstr>
      <vt:lpstr>Презентация PowerPoint</vt:lpstr>
      <vt:lpstr>1969 рік вважається роком народження Інтернет, тому що подальші події показали, що основою Інтернет стала мережа Арпанет</vt:lpstr>
      <vt:lpstr>Мережа APRAnet</vt:lpstr>
      <vt:lpstr>Вінсент Сьорф, організація INWG </vt:lpstr>
      <vt:lpstr>E-Mail</vt:lpstr>
      <vt:lpstr>У 1990 році мережа APRAnet перестала існувати і на її місці виник Інтернет</vt:lpstr>
      <vt:lpstr>Тім Бернерс-Лі і Роберт Кайо </vt:lpstr>
      <vt:lpstr>Що ж являє собою сьогодні глобальна мережа Інтернет?</vt:lpstr>
      <vt:lpstr>Сьогодні Інтернет — це об'єднання великої кількості мереж</vt:lpstr>
      <vt:lpstr>В кінці 1997 року мережа Інтернет об'єднала 160 тисяч глобальних мереж із 235 країн світу</vt:lpstr>
      <vt:lpstr>Україна 109 у світі за рівнем використання Інтернету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створення Internet</dc:title>
  <cp:lastModifiedBy>Admin</cp:lastModifiedBy>
  <cp:revision>16</cp:revision>
  <dcterms:modified xsi:type="dcterms:W3CDTF">2014-01-12T17:57:25Z</dcterms:modified>
</cp:coreProperties>
</file>