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4AA3-43A6-4617-AD1B-ED73AA618F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19CB-BC88-4FD9-9D6C-782AD591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4AA3-43A6-4617-AD1B-ED73AA618F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19CB-BC88-4FD9-9D6C-782AD591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4AA3-43A6-4617-AD1B-ED73AA618F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19CB-BC88-4FD9-9D6C-782AD591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4AA3-43A6-4617-AD1B-ED73AA618F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19CB-BC88-4FD9-9D6C-782AD591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4AA3-43A6-4617-AD1B-ED73AA618F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19CB-BC88-4FD9-9D6C-782AD591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4AA3-43A6-4617-AD1B-ED73AA618F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19CB-BC88-4FD9-9D6C-782AD591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4AA3-43A6-4617-AD1B-ED73AA618F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19CB-BC88-4FD9-9D6C-782AD591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4AA3-43A6-4617-AD1B-ED73AA618F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19CB-BC88-4FD9-9D6C-782AD591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4AA3-43A6-4617-AD1B-ED73AA618F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19CB-BC88-4FD9-9D6C-782AD591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4AA3-43A6-4617-AD1B-ED73AA618F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19CB-BC88-4FD9-9D6C-782AD591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4AA3-43A6-4617-AD1B-ED73AA618F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19CB-BC88-4FD9-9D6C-782AD5911A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4AA3-43A6-4617-AD1B-ED73AA618F46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C19CB-BC88-4FD9-9D6C-782AD5911A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6;&#1082;&#1086;&#1083;&#1072;\&#1087;&#1088;&#1077;&#1079;&#1077;&#1085;&#1090;&#1072;&#1094;&#1080;&#1080;\Neizvestnyy-ispolnitel_-Yaponskaya-muzyka-bez-slov(muzofon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uk-UA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Мистецтво </a:t>
            </a:r>
            <a:r>
              <a:rPr lang="uk-UA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екібани</a:t>
            </a:r>
            <a:r>
              <a:rPr lang="uk-UA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в </a:t>
            </a:r>
            <a:r>
              <a:rPr lang="uk-UA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Я</a:t>
            </a:r>
            <a:r>
              <a:rPr lang="uk-UA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понії </a:t>
            </a:r>
            <a:endParaRPr lang="ru-RU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105400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Підготувала</a:t>
            </a:r>
          </a:p>
          <a:p>
            <a:r>
              <a:rPr lang="uk-UA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</a:t>
            </a:r>
            <a:r>
              <a:rPr lang="uk-UA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чениця 10 – А класу</a:t>
            </a:r>
          </a:p>
          <a:p>
            <a:r>
              <a:rPr lang="uk-UA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Джура Аліна</a:t>
            </a:r>
            <a:endParaRPr lang="ru-RU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" name="Neizvestnyy-ispolnitel_-Yaponskaya-muzyka-bez-slov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51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экибана\1291675111_fb75b031e4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D:\экибана\ike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3"/>
            <a:ext cx="4032448" cy="605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5" descr="D:\экибана\Ikebana_ikeb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3672407" cy="248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51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экибана\ikeban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2520280" cy="286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D:\экибана\ikeb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4170040" cy="312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D:\экибана\3324719_60b6ec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3888432" cy="561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113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kronfest.spb.ru/wp-content/uploads/2012/04/deco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392488" cy="393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://img-fotki.yandex.ru/get/4509/posmetnaia-el.b7/0_39d70_fca79ac7_XL"/>
          <p:cNvPicPr>
            <a:picLocks noChangeAspect="1" noChangeArrowheads="1"/>
          </p:cNvPicPr>
          <p:nvPr/>
        </p:nvPicPr>
        <p:blipFill>
          <a:blip r:embed="rId3" cstate="print"/>
          <a:srcRect l="13860" t="5670" r="13061" b="3611"/>
          <a:stretch>
            <a:fillRect/>
          </a:stretch>
        </p:blipFill>
        <p:spPr bwMode="auto">
          <a:xfrm>
            <a:off x="179512" y="188640"/>
            <a:ext cx="417646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://www.handmadesign.ru/files/images/s83_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3806137" cy="3108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Кінець!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663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latin typeface="Comic Sans MS" pitchFamily="66" charset="0"/>
              </a:rPr>
              <a:t>      </a:t>
            </a:r>
            <a:r>
              <a:rPr lang="uk-UA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Слово ікебана в перекладі з японської означає «нове життя квітів». «</a:t>
            </a:r>
            <a:r>
              <a:rPr lang="uk-UA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Іке</a:t>
            </a:r>
            <a:r>
              <a:rPr lang="uk-UA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 означає шлях, а «</a:t>
            </a:r>
            <a:r>
              <a:rPr lang="uk-UA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ана</a:t>
            </a:r>
            <a:r>
              <a:rPr lang="uk-UA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 - квіти, таким чином, разом виходить - новий шлях, нове життя квітів. Зрізуючи квіти, гіллячки, ми даємо їм нове життя, прагнучи при цьому не повторювати природу.</a:t>
            </a:r>
            <a:endParaRPr lang="uk-UA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71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Що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включає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ікебана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?</a:t>
            </a:r>
            <a:endParaRPr lang="ru-RU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  Основа ікебани - це трикутник; найвищі гілки символізують небо, коротші (2/3 довжини перших) - людину, і, нарешті, найкоротші гілочки (1/3 довжини перших) - землю. Ікебана відображає взаємини між цими трьома елементами. Трибічний порядок породжує в людях прагнення до досконалості. </a:t>
            </a:r>
            <a:endParaRPr lang="uk-UA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2057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http://www.ptr-vlad.ru/uploads/posts/2012-01/1327037708_ikebana3.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479718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D:\экибана\3324717_794ea7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956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оделки из природного материала. Осенняя икебана. Мастер класс с пошаговым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2055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Поделки из природного материала. Осенняя икебана. Мастер класс с пошаговыми фото"/>
          <p:cNvPicPr>
            <a:picLocks noChangeAspect="1" noChangeArrowheads="1"/>
          </p:cNvPicPr>
          <p:nvPr/>
        </p:nvPicPr>
        <p:blipFill>
          <a:blip r:embed="rId3" cstate="print"/>
          <a:srcRect l="16537" t="-1779" r="14951" b="387"/>
          <a:stretch>
            <a:fillRect/>
          </a:stretch>
        </p:blipFill>
        <p:spPr bwMode="auto">
          <a:xfrm>
            <a:off x="4788024" y="836712"/>
            <a:ext cx="417646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Поделки из природного материала. Осенняя икебана. Мастер класс с пошаговыми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3982726" cy="341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07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Чи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має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значення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ваза?</a:t>
            </a:r>
            <a:endParaRPr lang="ru-RU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 Ваза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має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величезне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значення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Ясна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річ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у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високу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й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кулясту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вазу ми не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поставимо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ті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ж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самі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квіти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низьку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й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широку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яка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називається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морібана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- блюдо, у яке ми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наливаємо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дуже</a:t>
            </a:r>
            <a:r>
              <a:rPr lang="ru-RU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мало води.</a:t>
            </a:r>
          </a:p>
        </p:txBody>
      </p:sp>
    </p:spTree>
  </p:cSld>
  <p:clrMapOvr>
    <a:masterClrMapping/>
  </p:clrMapOvr>
  <p:transition spd="slow" advTm="157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D:\экибана\3324716_1c299c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4450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" descr="D:\экибана\3324723_4cbdcef1.jpg"/>
          <p:cNvPicPr>
            <a:picLocks noChangeAspect="1" noChangeArrowheads="1"/>
          </p:cNvPicPr>
          <p:nvPr/>
        </p:nvPicPr>
        <p:blipFill>
          <a:blip r:embed="rId3" cstate="print"/>
          <a:srcRect l="2899" t="3974" r="7246" b="1603"/>
          <a:stretch>
            <a:fillRect/>
          </a:stretch>
        </p:blipFill>
        <p:spPr bwMode="auto">
          <a:xfrm>
            <a:off x="323528" y="260648"/>
            <a:ext cx="4464496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экибана\84111347_cvyekib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61047"/>
            <a:ext cx="4536504" cy="299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243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896" cy="184482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Чи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можна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використовувати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при </a:t>
            </a:r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створенні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ікебани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інші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матеріали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наприклад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камінчики</a:t>
            </a:r>
            <a:r>
              <a:rPr lang="ru-RU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?</a:t>
            </a:r>
            <a:endParaRPr lang="ru-RU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080717"/>
            <a:ext cx="8363272" cy="377728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     </a:t>
            </a:r>
            <a:r>
              <a:rPr lang="uk-UA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 старовинних школах в ікебанах не використовувалися інші елементи, окрім квітів і гіллячок. Перевага каменів у тому, що вони можуть зафіксувати й замаскувати композицію внизу.</a:t>
            </a:r>
            <a:endParaRPr lang="uk-UA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853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</a:t>
            </a:r>
            <a:r>
              <a:rPr lang="uk-UA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Але в школі </a:t>
            </a:r>
            <a:r>
              <a:rPr lang="uk-UA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Согетцу</a:t>
            </a:r>
            <a:r>
              <a:rPr lang="uk-UA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- одній із найсучасніших шкіл (вона була створена в 1929 році), можна використовувати все, що забажаєш: скло, метал, фарфор. Ця школа була створена Софу </a:t>
            </a:r>
            <a:r>
              <a:rPr lang="uk-UA" dirty="0" err="1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Тешигахарою</a:t>
            </a:r>
            <a:r>
              <a:rPr lang="uk-UA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Він створив абсолютно іншу школу, оскільки не хотів дотримуватися жорстких правил, як у перших школах, до однієї з яких належав його батько.</a:t>
            </a:r>
            <a:endParaRPr lang="uk-UA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2544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282</Words>
  <Application>Microsoft Office PowerPoint</Application>
  <PresentationFormat>Экран (4:3)</PresentationFormat>
  <Paragraphs>13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Мистецтво екібани в Японії </vt:lpstr>
      <vt:lpstr>Слайд 2</vt:lpstr>
      <vt:lpstr>Що включає ікебана?</vt:lpstr>
      <vt:lpstr>Слайд 4</vt:lpstr>
      <vt:lpstr>Слайд 5</vt:lpstr>
      <vt:lpstr>Чи має значення ваза?</vt:lpstr>
      <vt:lpstr>Слайд 7</vt:lpstr>
      <vt:lpstr>Чи можна використовувати при створенні ікебани інші матеріали, наприклад, камінчики?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my</cp:lastModifiedBy>
  <cp:revision>19</cp:revision>
  <dcterms:created xsi:type="dcterms:W3CDTF">2013-03-18T16:56:32Z</dcterms:created>
  <dcterms:modified xsi:type="dcterms:W3CDTF">2013-03-18T19:58:44Z</dcterms:modified>
</cp:coreProperties>
</file>