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6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7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09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6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1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27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2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4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37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3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97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FD5E-16E2-4D13-B258-008ABC9B9D0B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83C6-0B5C-425E-9306-1D49A4C780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0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Володимир Івасюк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(1949-1979)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719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195280" cy="6858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1974, вересень — розпочав навчання на композиторському відділенні Львівської консерваторії в класі </a:t>
            </a:r>
            <a:r>
              <a:rPr lang="uk-UA" dirty="0" err="1" smtClean="0"/>
              <a:t>А.Кос</a:t>
            </a:r>
            <a:r>
              <a:rPr lang="uk-UA" dirty="0" smtClean="0"/>
              <a:t>-Анатольського.</a:t>
            </a:r>
          </a:p>
          <a:p>
            <a:r>
              <a:rPr lang="uk-UA" dirty="0" smtClean="0"/>
              <a:t>1974–1975 — робота над музикою до вистави «Прапороносці» за однойменним романом </a:t>
            </a:r>
            <a:r>
              <a:rPr lang="uk-UA" dirty="0" err="1" smtClean="0"/>
              <a:t>О.Гончара</a:t>
            </a:r>
            <a:r>
              <a:rPr lang="uk-UA" dirty="0" smtClean="0"/>
              <a:t>. Режисер вистави — Сергій Данченко.</a:t>
            </a:r>
          </a:p>
          <a:p>
            <a:r>
              <a:rPr lang="uk-UA" dirty="0" smtClean="0"/>
              <a:t>1975, 19 березня — прем'єра вистави «Прапороносці». Музику </a:t>
            </a:r>
            <a:r>
              <a:rPr lang="uk-UA" dirty="0" err="1" smtClean="0"/>
              <a:t>В.Івасюка</a:t>
            </a:r>
            <a:r>
              <a:rPr lang="uk-UA" dirty="0" smtClean="0"/>
              <a:t> високо оцінили критики.</a:t>
            </a:r>
          </a:p>
          <a:p>
            <a:r>
              <a:rPr lang="uk-UA" dirty="0" smtClean="0"/>
              <a:t>1975, серпень-вересень — у селі Розтоки на Буковині було знято фільм «Пісня завжди з нами», в якому Софія Ротару виконала 6 пісень </a:t>
            </a:r>
            <a:r>
              <a:rPr lang="uk-UA" dirty="0" err="1" smtClean="0"/>
              <a:t>В.Івасюка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1976, липень — </a:t>
            </a:r>
            <a:r>
              <a:rPr lang="uk-UA" dirty="0" err="1" smtClean="0"/>
              <a:t>В.Івасюка</a:t>
            </a:r>
            <a:r>
              <a:rPr lang="uk-UA" dirty="0" smtClean="0"/>
              <a:t> відрахували з консерваторії за пропуски занять. Створив музику до вистави «Мезозойська історія» у Дрогобицькому обласному муздрамтеатрі.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6" y="0"/>
            <a:ext cx="5191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27" y="0"/>
            <a:ext cx="7200274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991726" cy="6858594"/>
          </a:xfrm>
        </p:spPr>
        <p:txBody>
          <a:bodyPr>
            <a:normAutofit/>
          </a:bodyPr>
          <a:lstStyle/>
          <a:p>
            <a:r>
              <a:rPr lang="uk-UA" dirty="0" smtClean="0"/>
              <a:t>1977 — відновлює навчання у Львівській консерваторії в класі </a:t>
            </a:r>
            <a:r>
              <a:rPr lang="uk-UA" dirty="0" err="1" smtClean="0"/>
              <a:t>Лєшека</a:t>
            </a:r>
            <a:r>
              <a:rPr lang="uk-UA" dirty="0" smtClean="0"/>
              <a:t> Мазепи. Софія Ротару з піснею Івасюка «У долі своя весна» перемогла на фестивалі «Сопот-77». Вийшли платівка-гігант «Пісні Володимира Івасюка виконує Софія Ротару» і збірка його пісень «Моя пісня».</a:t>
            </a:r>
          </a:p>
          <a:p>
            <a:r>
              <a:rPr lang="uk-UA" dirty="0" smtClean="0"/>
              <a:t>1978, квітень — участь у Всесоюзному конкурсі молодих композиторів у Єревані. Піаністка </a:t>
            </a:r>
            <a:r>
              <a:rPr lang="uk-UA" dirty="0" err="1" smtClean="0"/>
              <a:t>Л.Десяткіна</a:t>
            </a:r>
            <a:r>
              <a:rPr lang="uk-UA" dirty="0" smtClean="0"/>
              <a:t> виконала на конкурсі «Сюїту-варіації» на тему народної пісні «</a:t>
            </a:r>
            <a:r>
              <a:rPr lang="uk-UA" dirty="0" err="1" smtClean="0"/>
              <a:t>Сухая</a:t>
            </a:r>
            <a:r>
              <a:rPr lang="uk-UA" dirty="0" smtClean="0"/>
              <a:t> верба» </a:t>
            </a:r>
            <a:r>
              <a:rPr lang="uk-UA" dirty="0" err="1" smtClean="0"/>
              <a:t>В.Івасюка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56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6565692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1978, </a:t>
            </a:r>
            <a:r>
              <a:rPr lang="ru-RU" dirty="0" err="1" smtClean="0"/>
              <a:t>жовтень</a:t>
            </a:r>
            <a:r>
              <a:rPr lang="ru-RU" dirty="0" smtClean="0"/>
              <a:t> — участь у </a:t>
            </a:r>
            <a:r>
              <a:rPr lang="ru-RU" dirty="0" err="1" smtClean="0"/>
              <a:t>Всеукраїнському</a:t>
            </a:r>
            <a:r>
              <a:rPr lang="ru-RU" dirty="0" smtClean="0"/>
              <a:t> </a:t>
            </a:r>
            <a:r>
              <a:rPr lang="ru-RU" dirty="0" err="1" smtClean="0"/>
              <a:t>зльоті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виконано</a:t>
            </a:r>
            <a:r>
              <a:rPr lang="ru-RU" dirty="0" smtClean="0"/>
              <a:t> «</a:t>
            </a:r>
            <a:r>
              <a:rPr lang="ru-RU" dirty="0" err="1" smtClean="0"/>
              <a:t>Сюїту-варіації</a:t>
            </a:r>
            <a:r>
              <a:rPr lang="ru-RU" dirty="0" smtClean="0"/>
              <a:t> для камерного оркестру» та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прем'єра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«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пізніх</a:t>
            </a:r>
            <a:r>
              <a:rPr lang="ru-RU" dirty="0" smtClean="0"/>
              <a:t> </a:t>
            </a:r>
            <a:r>
              <a:rPr lang="ru-RU" dirty="0" err="1" smtClean="0"/>
              <a:t>жоржин</a:t>
            </a:r>
            <a:r>
              <a:rPr lang="ru-RU" dirty="0" smtClean="0"/>
              <a:t>» на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Р.Братуня</a:t>
            </a:r>
            <a:r>
              <a:rPr lang="ru-RU" dirty="0" smtClean="0"/>
              <a:t>, «Нам </a:t>
            </a:r>
            <a:r>
              <a:rPr lang="ru-RU" dirty="0" err="1" smtClean="0"/>
              <a:t>спокій</a:t>
            </a:r>
            <a:r>
              <a:rPr lang="ru-RU" dirty="0" smtClean="0"/>
              <a:t>, </a:t>
            </a:r>
            <a:r>
              <a:rPr lang="ru-RU" dirty="0" err="1" smtClean="0"/>
              <a:t>друже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сниться» на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Р.Кудлика</a:t>
            </a:r>
            <a:r>
              <a:rPr lang="ru-RU" dirty="0" smtClean="0"/>
              <a:t> (у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соліста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опери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Кушплера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1978, листопад — </a:t>
            </a:r>
            <a:r>
              <a:rPr lang="ru-RU" dirty="0" err="1" smtClean="0"/>
              <a:t>перемога</a:t>
            </a:r>
            <a:r>
              <a:rPr lang="ru-RU" dirty="0" smtClean="0"/>
              <a:t> на всесоюзному </a:t>
            </a:r>
            <a:r>
              <a:rPr lang="ru-RU" dirty="0" err="1" smtClean="0"/>
              <a:t>конкурсі</a:t>
            </a:r>
            <a:r>
              <a:rPr lang="ru-RU" dirty="0" smtClean="0"/>
              <a:t> </a:t>
            </a:r>
            <a:r>
              <a:rPr lang="ru-RU" dirty="0" err="1" smtClean="0"/>
              <a:t>композиторів-студентів</a:t>
            </a:r>
            <a:r>
              <a:rPr lang="ru-RU" dirty="0" smtClean="0"/>
              <a:t> </a:t>
            </a:r>
            <a:r>
              <a:rPr lang="ru-RU" dirty="0" err="1" smtClean="0"/>
              <a:t>консерваторій</a:t>
            </a:r>
            <a:r>
              <a:rPr lang="ru-RU" dirty="0" smtClean="0"/>
              <a:t> у </a:t>
            </a:r>
            <a:r>
              <a:rPr lang="ru-RU" dirty="0" err="1" smtClean="0"/>
              <a:t>Москві</a:t>
            </a:r>
            <a:r>
              <a:rPr lang="ru-RU" dirty="0" smtClean="0"/>
              <a:t> — </a:t>
            </a:r>
            <a:r>
              <a:rPr lang="ru-RU" dirty="0" err="1" smtClean="0"/>
              <a:t>дипломи</a:t>
            </a:r>
            <a:r>
              <a:rPr lang="ru-RU" dirty="0" smtClean="0"/>
              <a:t> II </a:t>
            </a:r>
            <a:r>
              <a:rPr lang="ru-RU" dirty="0" err="1" smtClean="0"/>
              <a:t>ступеня</a:t>
            </a:r>
            <a:r>
              <a:rPr lang="ru-RU" dirty="0" smtClean="0"/>
              <a:t> за «</a:t>
            </a:r>
            <a:r>
              <a:rPr lang="ru-RU" dirty="0" err="1" smtClean="0"/>
              <a:t>Сюїту-варіації</a:t>
            </a:r>
            <a:r>
              <a:rPr lang="ru-RU" dirty="0" smtClean="0"/>
              <a:t> для камерного оркестру» та «</a:t>
            </a:r>
            <a:r>
              <a:rPr lang="ru-RU" dirty="0" err="1" smtClean="0"/>
              <a:t>Баладу</a:t>
            </a:r>
            <a:r>
              <a:rPr lang="ru-RU" dirty="0" smtClean="0"/>
              <a:t> про 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Хара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1979, </a:t>
            </a:r>
            <a:r>
              <a:rPr lang="ru-RU" dirty="0" err="1" smtClean="0"/>
              <a:t>квітень</a:t>
            </a:r>
            <a:r>
              <a:rPr lang="ru-RU" dirty="0" smtClean="0"/>
              <a:t> — член </a:t>
            </a:r>
            <a:r>
              <a:rPr lang="ru-RU" dirty="0" err="1" smtClean="0"/>
              <a:t>журі</a:t>
            </a:r>
            <a:r>
              <a:rPr lang="ru-RU" dirty="0" smtClean="0"/>
              <a:t> I </a:t>
            </a:r>
            <a:r>
              <a:rPr lang="ru-RU" dirty="0" err="1" smtClean="0"/>
              <a:t>Республіканського</a:t>
            </a:r>
            <a:r>
              <a:rPr lang="ru-RU" dirty="0" smtClean="0"/>
              <a:t> конкурсу </a:t>
            </a:r>
            <a:r>
              <a:rPr lang="ru-RU" dirty="0" err="1" smtClean="0"/>
              <a:t>артистів</a:t>
            </a:r>
            <a:r>
              <a:rPr lang="ru-RU" dirty="0" smtClean="0"/>
              <a:t> </a:t>
            </a:r>
            <a:r>
              <a:rPr lang="ru-RU" dirty="0" err="1" smtClean="0"/>
              <a:t>естради</a:t>
            </a:r>
            <a:r>
              <a:rPr lang="ru-RU" dirty="0" smtClean="0"/>
              <a:t> в </a:t>
            </a:r>
            <a:r>
              <a:rPr lang="ru-RU" dirty="0" err="1" smtClean="0"/>
              <a:t>Хмельницькому</a:t>
            </a:r>
            <a:r>
              <a:rPr lang="ru-RU" dirty="0" smtClean="0"/>
              <a:t>. </a:t>
            </a:r>
            <a:r>
              <a:rPr lang="ru-RU" dirty="0" err="1" smtClean="0"/>
              <a:t>Виїхав</a:t>
            </a:r>
            <a:r>
              <a:rPr lang="ru-RU" dirty="0" smtClean="0"/>
              <a:t> до Львова в </a:t>
            </a:r>
            <a:r>
              <a:rPr lang="ru-RU" dirty="0" err="1" smtClean="0"/>
              <a:t>ніч</a:t>
            </a:r>
            <a:r>
              <a:rPr lang="ru-RU" dirty="0" smtClean="0"/>
              <a:t> з 23 по 24 </a:t>
            </a:r>
            <a:r>
              <a:rPr lang="ru-RU" dirty="0" err="1" smtClean="0"/>
              <a:t>квітня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3" y="0"/>
            <a:ext cx="5626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12"/>
            <a:ext cx="10515600" cy="1325563"/>
          </a:xfrm>
        </p:spPr>
        <p:txBody>
          <a:bodyPr/>
          <a:lstStyle/>
          <a:p>
            <a:r>
              <a:rPr lang="uk-UA" dirty="0" smtClean="0"/>
              <a:t>Дитинство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331"/>
            <a:ext cx="12192000" cy="5838669"/>
          </a:xfrm>
        </p:spPr>
        <p:txBody>
          <a:bodyPr>
            <a:normAutofit/>
          </a:bodyPr>
          <a:lstStyle/>
          <a:p>
            <a:r>
              <a:rPr lang="uk-UA" dirty="0" smtClean="0"/>
              <a:t>1949, 4 березня — народився у м. Кіцмані Чернівецької області в родині учителів Михайла і Софії Івасюків.      </a:t>
            </a:r>
          </a:p>
          <a:p>
            <a:pPr marL="0" indent="0" algn="r">
              <a:buNone/>
            </a:pPr>
            <a:r>
              <a:rPr lang="uk-UA" sz="2400" dirty="0" smtClean="0"/>
              <a:t>Володя, Михайло</a:t>
            </a:r>
          </a:p>
          <a:p>
            <a:pPr marL="0" indent="0" algn="r">
              <a:buNone/>
            </a:pPr>
            <a:r>
              <a:rPr lang="uk-UA" sz="2400" dirty="0" smtClean="0"/>
              <a:t>Івасюк, няня Магда-</a:t>
            </a:r>
          </a:p>
          <a:p>
            <a:pPr marL="0" indent="0" algn="r">
              <a:buNone/>
            </a:pPr>
            <a:r>
              <a:rPr lang="uk-UA" sz="2400" dirty="0" smtClean="0"/>
              <a:t>лина </a:t>
            </a:r>
            <a:r>
              <a:rPr lang="uk-UA" sz="2400" dirty="0" err="1" smtClean="0"/>
              <a:t>Колотилюк</a:t>
            </a:r>
            <a:r>
              <a:rPr lang="uk-UA" sz="2400" dirty="0" smtClean="0"/>
              <a:t>, </a:t>
            </a:r>
            <a:r>
              <a:rPr lang="uk-UA" sz="2400" dirty="0" err="1" smtClean="0"/>
              <a:t>Со</a:t>
            </a:r>
            <a:r>
              <a:rPr lang="uk-UA" sz="2400" dirty="0" smtClean="0"/>
              <a:t>-</a:t>
            </a:r>
          </a:p>
          <a:p>
            <a:pPr marL="0" indent="0" algn="r">
              <a:buNone/>
            </a:pPr>
            <a:r>
              <a:rPr lang="uk-UA" sz="2400" dirty="0" err="1" smtClean="0"/>
              <a:t>фія</a:t>
            </a:r>
            <a:r>
              <a:rPr lang="uk-UA" sz="2400" dirty="0" smtClean="0"/>
              <a:t> Івасюк та Галина</a:t>
            </a:r>
          </a:p>
          <a:p>
            <a:pPr marL="0" indent="0" algn="r">
              <a:buNone/>
            </a:pPr>
            <a:r>
              <a:rPr lang="uk-UA" sz="2400" dirty="0" smtClean="0"/>
              <a:t>(молодша сестра Во-</a:t>
            </a:r>
          </a:p>
          <a:p>
            <a:pPr marL="0" indent="0" algn="r">
              <a:buNone/>
            </a:pPr>
            <a:r>
              <a:rPr lang="uk-UA" sz="2400" dirty="0" err="1" smtClean="0"/>
              <a:t>лодимира</a:t>
            </a:r>
            <a:r>
              <a:rPr lang="uk-UA" sz="2400" dirty="0" smtClean="0"/>
              <a:t> Івасюка)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526"/>
            <a:ext cx="9338872" cy="49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48" y="374754"/>
            <a:ext cx="6205928" cy="6483246"/>
          </a:xfrm>
        </p:spPr>
        <p:txBody>
          <a:bodyPr>
            <a:normAutofit/>
          </a:bodyPr>
          <a:lstStyle/>
          <a:p>
            <a:r>
              <a:rPr lang="ru-RU" dirty="0" smtClean="0"/>
              <a:t>У 3 роки з </a:t>
            </a:r>
            <a:r>
              <a:rPr lang="ru-RU" dirty="0" err="1" smtClean="0"/>
              <a:t>цікавістю</a:t>
            </a:r>
            <a:r>
              <a:rPr lang="ru-RU" dirty="0" smtClean="0"/>
              <a:t> </a:t>
            </a:r>
            <a:r>
              <a:rPr lang="ru-RU" dirty="0" err="1" smtClean="0"/>
              <a:t>спостерігав</a:t>
            </a:r>
            <a:r>
              <a:rPr lang="ru-RU" dirty="0" smtClean="0"/>
              <a:t> за </a:t>
            </a:r>
            <a:r>
              <a:rPr lang="ru-RU" dirty="0" err="1" smtClean="0"/>
              <a:t>репетиціями</a:t>
            </a:r>
            <a:r>
              <a:rPr lang="ru-RU" dirty="0" smtClean="0"/>
              <a:t> </a:t>
            </a:r>
            <a:r>
              <a:rPr lang="ru-RU" dirty="0" err="1" smtClean="0"/>
              <a:t>учительського</a:t>
            </a:r>
            <a:r>
              <a:rPr lang="ru-RU" dirty="0" smtClean="0"/>
              <a:t> хору,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часто брали батьки. У 1954 р. Володя </a:t>
            </a:r>
            <a:r>
              <a:rPr lang="ru-RU" dirty="0" err="1" smtClean="0"/>
              <a:t>вступає</a:t>
            </a:r>
            <a:r>
              <a:rPr lang="ru-RU" dirty="0" smtClean="0"/>
              <a:t> в </a:t>
            </a:r>
            <a:r>
              <a:rPr lang="ru-RU" dirty="0" err="1" smtClean="0"/>
              <a:t>підготовчий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філії</a:t>
            </a:r>
            <a:r>
              <a:rPr lang="ru-RU" dirty="0" smtClean="0"/>
              <a:t> </a:t>
            </a:r>
            <a:r>
              <a:rPr lang="ru-RU" dirty="0" err="1" smtClean="0"/>
              <a:t>Чернівецької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№ 1, де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оволодівати</a:t>
            </a:r>
            <a:r>
              <a:rPr lang="ru-RU" dirty="0" smtClean="0"/>
              <a:t> </a:t>
            </a:r>
            <a:r>
              <a:rPr lang="ru-RU" dirty="0" err="1" smtClean="0"/>
              <a:t>скрипкою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1955–1963 —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місцевій</a:t>
            </a:r>
            <a:r>
              <a:rPr lang="ru-RU" dirty="0" smtClean="0"/>
              <a:t> </a:t>
            </a:r>
            <a:r>
              <a:rPr lang="ru-RU" dirty="0" err="1" smtClean="0"/>
              <a:t>дитячій</a:t>
            </a:r>
            <a:r>
              <a:rPr lang="ru-RU" dirty="0" smtClean="0"/>
              <a:t> </a:t>
            </a:r>
            <a:r>
              <a:rPr lang="ru-RU" dirty="0" err="1" smtClean="0"/>
              <a:t>музичній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1956–1966 — </a:t>
            </a:r>
            <a:r>
              <a:rPr lang="ru-RU" dirty="0" err="1" smtClean="0"/>
              <a:t>учень</a:t>
            </a:r>
            <a:r>
              <a:rPr lang="ru-RU" dirty="0" smtClean="0"/>
              <a:t> </a:t>
            </a:r>
            <a:r>
              <a:rPr lang="ru-RU" dirty="0" err="1" smtClean="0"/>
              <a:t>Кіцманської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1962 — взяв участь у </a:t>
            </a:r>
            <a:r>
              <a:rPr lang="ru-RU" dirty="0" err="1" smtClean="0"/>
              <a:t>завершальному</a:t>
            </a:r>
            <a:r>
              <a:rPr lang="ru-RU" dirty="0" smtClean="0"/>
              <a:t> </a:t>
            </a:r>
            <a:r>
              <a:rPr lang="ru-RU" dirty="0" err="1" smtClean="0"/>
              <a:t>концерті</a:t>
            </a:r>
            <a:r>
              <a:rPr lang="ru-RU" dirty="0" smtClean="0"/>
              <a:t> </a:t>
            </a:r>
            <a:r>
              <a:rPr lang="ru-RU" dirty="0" err="1" smtClean="0"/>
              <a:t>обласного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33" y="0"/>
            <a:ext cx="462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930"/>
            <a:ext cx="5471410" cy="675306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Після закінчення 6 класу 1963 р. Володя вступає в Київську музичну школу для обдарованих дітей імені М. Лисенка за спеціальністю альт. Однак навчання, виснажлива робота над собою, проживання в гуртожитку позначились на здоров'ї </a:t>
            </a:r>
            <a:r>
              <a:rPr lang="uk-UA" dirty="0" err="1" smtClean="0"/>
              <a:t>підлітка</a:t>
            </a:r>
            <a:r>
              <a:rPr lang="uk-UA" dirty="0" smtClean="0"/>
              <a:t> і він, відмінник, після першого семестру повертається в Кіцмань, де продовжує навчання в середній школі та музичній школі за класом фортепіано. </a:t>
            </a:r>
          </a:p>
          <a:p>
            <a:r>
              <a:rPr lang="uk-UA" dirty="0" smtClean="0"/>
              <a:t>1964 — склав першу пісню «Колискова» на вірші батька. Потім  "А мені шістнадцять літ" і "У двадцять літ». У рідній школі створив дівочий вокальний ансамбль «Буковинка». </a:t>
            </a:r>
          </a:p>
          <a:p>
            <a:r>
              <a:rPr lang="uk-UA" dirty="0" smtClean="0"/>
              <a:t>1965 — ансамбль «Буковинка» за перемогу в республіканському конкурсі нагороджено поїздкою по Дніпру.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0" y="0"/>
            <a:ext cx="6720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11316"/>
          </a:xfrm>
        </p:spPr>
        <p:txBody>
          <a:bodyPr/>
          <a:lstStyle/>
          <a:p>
            <a:r>
              <a:rPr lang="uk-UA" dirty="0" smtClean="0"/>
              <a:t>Юність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1318"/>
            <a:ext cx="5367727" cy="614668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1966 — сім'я переїжджає до Чернівців. Вступив до Чернівецького державного медичного інституту, але відрахований з нього за участь у «політичному інциденті». Влаштувався працювати на завод «</a:t>
            </a:r>
            <a:r>
              <a:rPr lang="uk-UA" dirty="0" err="1" smtClean="0"/>
              <a:t>Легмаш</a:t>
            </a:r>
            <a:r>
              <a:rPr lang="uk-UA" dirty="0" smtClean="0"/>
              <a:t>», де керував заводським хором. Під псевдонімом Весняний надіслав на обласний конкурс пісні «Відлітали журавлі» на вірш </a:t>
            </a:r>
            <a:r>
              <a:rPr lang="uk-UA" dirty="0" err="1" smtClean="0"/>
              <a:t>В.Миколайчука</a:t>
            </a:r>
            <a:r>
              <a:rPr lang="uk-UA" dirty="0" smtClean="0"/>
              <a:t> та «Колискова для Оксаночки» на власний вірш. За пісню «Відлітали журавлі» удостоєний першої премії.</a:t>
            </a:r>
          </a:p>
          <a:p>
            <a:r>
              <a:rPr lang="ru-RU" dirty="0" smtClean="0"/>
              <a:t> 1967–1972 —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медичному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28" y="711317"/>
            <a:ext cx="6824272" cy="4482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7728" y="5569562"/>
            <a:ext cx="6824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Ансамбль Чернівецького університету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29345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4833" y="0"/>
            <a:ext cx="4002373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1970 — склав пісні «Червона рута» й «Водограй», які 13 вересня вперше виконав з Оленою </a:t>
            </a:r>
            <a:r>
              <a:rPr lang="uk-UA" dirty="0" err="1" smtClean="0"/>
              <a:t>Кузнецовою</a:t>
            </a:r>
            <a:r>
              <a:rPr lang="uk-UA" dirty="0" smtClean="0"/>
              <a:t> у програмі Українського телебачення «Камертон доброго настрою». Путівку в життя пісень дали ансамбль «Смерічка» Л. </a:t>
            </a:r>
            <a:r>
              <a:rPr lang="uk-UA" dirty="0" err="1" smtClean="0"/>
              <a:t>Дутковського</a:t>
            </a:r>
            <a:r>
              <a:rPr lang="uk-UA" dirty="0" smtClean="0"/>
              <a:t> (солісти Н. Яремчук, В. Зінкевич, М. Ісак, звукорежисер Василь </a:t>
            </a:r>
            <a:r>
              <a:rPr lang="uk-UA" dirty="0" err="1" smtClean="0"/>
              <a:t>Стріхович</a:t>
            </a:r>
            <a:r>
              <a:rPr lang="uk-UA" dirty="0" smtClean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52" y="0"/>
            <a:ext cx="373754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30" y="0"/>
            <a:ext cx="4841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1999" cy="306548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1971 — режисер Роман </a:t>
            </a:r>
            <a:r>
              <a:rPr lang="uk-UA" dirty="0" err="1" smtClean="0"/>
              <a:t>Олексів</a:t>
            </a:r>
            <a:r>
              <a:rPr lang="uk-UA" dirty="0" smtClean="0"/>
              <a:t> зняв у селищі Яремча український музичний фільм «Червона рута», в якому головні ролі виконали Софія Ротару й соліст ансамблю «Смерічка» Василь Зінкевич. У фільмі звучить багато пісень Івасюка. «Червона рута» перемогла на першому всесоюзному фестивалі «Пісня-71». На завершальному концерті в Останкіно її виконали солісти ансамблю «Смерічка» Назарій Яремчук, Василь Зінкевич і автор Володимир Івасюк у супроводі естрадно-симфонічного оркестру під керівництвом Юрія Силантьєва. Текст і ноти «Червоної рути» опублікував тижневик «Україна».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60558"/>
            <a:ext cx="5411448" cy="3897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49" y="2960559"/>
            <a:ext cx="6780551" cy="38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8976"/>
            <a:ext cx="6355830" cy="5299023"/>
          </a:xfrm>
        </p:spPr>
        <p:txBody>
          <a:bodyPr>
            <a:normAutofit/>
          </a:bodyPr>
          <a:lstStyle/>
          <a:p>
            <a:r>
              <a:rPr lang="uk-UA" dirty="0" smtClean="0"/>
              <a:t>1972 — на Чернівецькому телебаченні відбулася прем'єра пісні «Балада про дві скрипки», яку виконала Софія Ротару. Пісня «Водограй» у виконанні ансамблю «Смерічка» Левка </a:t>
            </a:r>
            <a:r>
              <a:rPr lang="uk-UA" dirty="0" err="1" smtClean="0"/>
              <a:t>Дутківського</a:t>
            </a:r>
            <a:r>
              <a:rPr lang="uk-UA" dirty="0" smtClean="0"/>
              <a:t> (солісти М. </a:t>
            </a:r>
            <a:r>
              <a:rPr lang="uk-UA" dirty="0" err="1" smtClean="0"/>
              <a:t>Єжеленко</a:t>
            </a:r>
            <a:r>
              <a:rPr lang="uk-UA" dirty="0" smtClean="0"/>
              <a:t> та Н. Яремчук) у Москві перемогла в телевізійному конкурсі «Алло, ми шукаємо таланти!» та на фестивалі «Пісня-72».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122702" cy="1334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30" y="314793"/>
            <a:ext cx="5836170" cy="4377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35646" y="5337614"/>
            <a:ext cx="5276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Софія Ротару «Балада про дві скрипки»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1109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4866" y="1"/>
            <a:ext cx="4367133" cy="6858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1972 — В. Івасюк переїхав до Львова. Там навчався в медичному інституті й почав студії у консерваторії на підготовчому відділенні.</a:t>
            </a:r>
          </a:p>
          <a:p>
            <a:r>
              <a:rPr lang="uk-UA" dirty="0" smtClean="0"/>
              <a:t>Листопад 1972 р. — на запрошення Володимира Івасюка у Львівському театрі ім. Марії Заньковецької його пісні виконує ансамбль «Смерічка» п/к. Л. </a:t>
            </a:r>
            <a:r>
              <a:rPr lang="uk-UA" dirty="0" err="1" smtClean="0"/>
              <a:t>Дутківського</a:t>
            </a:r>
            <a:r>
              <a:rPr lang="uk-UA" dirty="0" smtClean="0"/>
              <a:t>. Початок співпраці з Ростиславом Братунем, що було етапним у творчості композитора.</a:t>
            </a:r>
          </a:p>
          <a:p>
            <a:r>
              <a:rPr lang="uk-UA" dirty="0" smtClean="0"/>
              <a:t>1973 — закінчив Львівський медичний інститут, вступив у аспірантуру до професора </a:t>
            </a:r>
            <a:r>
              <a:rPr lang="uk-UA" dirty="0" err="1" smtClean="0"/>
              <a:t>Т.Митіної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1974, серпень — у складі радянської делегації взяв участь у міжнародному пісенному конкурсі «Сопот-74», на якому Софія Ротару перемогла з його піснею «Водограй». Із сестрою Галиною здійснив коротку подорож Польщею.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8" y="0"/>
            <a:ext cx="499172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3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2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942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Володимир Івасюк</vt:lpstr>
      <vt:lpstr>Дитинство</vt:lpstr>
      <vt:lpstr>Презентация PowerPoint</vt:lpstr>
      <vt:lpstr>Презентация PowerPoint</vt:lpstr>
      <vt:lpstr>Юність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Івасюк</dc:title>
  <dc:creator>user</dc:creator>
  <cp:lastModifiedBy>user</cp:lastModifiedBy>
  <cp:revision>7</cp:revision>
  <dcterms:created xsi:type="dcterms:W3CDTF">2014-11-02T19:27:39Z</dcterms:created>
  <dcterms:modified xsi:type="dcterms:W3CDTF">2014-11-02T20:43:54Z</dcterms:modified>
</cp:coreProperties>
</file>