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534400" cy="1046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з хімії </a:t>
            </a:r>
            <a:b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клас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User\Pictures\Пленка\картинка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295525"/>
            <a:ext cx="36861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00_gradus_-_nauchitsya_b_ne_paritsya_studio_edit_ost_univer._novaya_obshaga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6100"/>
                  <p14:fade in="10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4437112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3225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78249" cy="673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7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315200" cy="491384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Хімія</a:t>
            </a:r>
            <a:r>
              <a:rPr lang="uk-UA" dirty="0" smtClean="0"/>
              <a:t>-наука,яка вивчає речовини та їх перетворення.</a:t>
            </a:r>
            <a:br>
              <a:rPr lang="uk-UA" dirty="0" smtClean="0"/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Атом</a:t>
            </a:r>
            <a:r>
              <a:rPr lang="uk-UA" dirty="0" smtClean="0"/>
              <a:t>-найдрібніша частинка речовини,що складається з позитивно зарядженого ядра та негативно заряджених електронів.</a:t>
            </a:r>
            <a:br>
              <a:rPr lang="uk-UA" dirty="0" smtClean="0"/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Хімічний елемент</a:t>
            </a:r>
            <a:r>
              <a:rPr lang="uk-UA" dirty="0" smtClean="0"/>
              <a:t>-вид атомів з однаковим зарядом ядра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Пленка\картинка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2749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4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Відносна атомна маса</a:t>
            </a:r>
            <a:r>
              <a:rPr lang="uk-UA" dirty="0" smtClean="0"/>
              <a:t>-показує у скільки разів маса атома елемента більше 1/2маси атома Карбону</a:t>
            </a:r>
            <a:br>
              <a:rPr lang="uk-UA" dirty="0" smtClean="0"/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Хімічна формула</a:t>
            </a:r>
            <a:r>
              <a:rPr lang="uk-UA" dirty="0" smtClean="0"/>
              <a:t>-умовний запис складу речовини за допомогою символів хімічних елементів та індексів.</a:t>
            </a:r>
            <a:br>
              <a:rPr lang="uk-UA" dirty="0" smtClean="0"/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Відносна густина газу </a:t>
            </a:r>
            <a:r>
              <a:rPr lang="uk-UA" dirty="0" smtClean="0"/>
              <a:t>показує ,у скільки разів один газ важчий або </a:t>
            </a:r>
            <a:r>
              <a:rPr lang="uk-UA" dirty="0" err="1" smtClean="0"/>
              <a:t>легчий</a:t>
            </a:r>
            <a:r>
              <a:rPr lang="uk-UA" dirty="0" smtClean="0"/>
              <a:t> за інший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81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235</TotalTime>
  <Words>23</Words>
  <Application>Microsoft Office PowerPoint</Application>
  <PresentationFormat>Экран (4:3)</PresentationFormat>
  <Paragraphs>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Правила з хімії  8 клас</vt:lpstr>
      <vt:lpstr>Презентация PowerPoint</vt:lpstr>
      <vt:lpstr>Хімія-наука,яка вивчає речовини та їх перетворення. Атом-найдрібніша частинка речовини,що складається з позитивно зарядженого ядра та негативно заряджених електронів. Хімічний елемент-вид атомів з однаковим зарядом ядра</vt:lpstr>
      <vt:lpstr>Презентация PowerPoint</vt:lpstr>
      <vt:lpstr>Відносна атомна маса-показує у скільки разів маса атома елемента більше 1/2маси атома Карбону Хімічна формула-умовний запис складу речовини за допомогою символів хімічних елементів та індексів. Відносна густина газу показує ,у скільки разів один газ важчий або легчий за інший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 хімії  8 клас</dc:title>
  <dc:creator>User</dc:creator>
  <cp:lastModifiedBy>User</cp:lastModifiedBy>
  <cp:revision>4</cp:revision>
  <dcterms:created xsi:type="dcterms:W3CDTF">2013-12-28T06:30:31Z</dcterms:created>
  <dcterms:modified xsi:type="dcterms:W3CDTF">2013-12-29T13:01:57Z</dcterms:modified>
</cp:coreProperties>
</file>