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6" r:id="rId4"/>
    <p:sldId id="293" r:id="rId5"/>
    <p:sldId id="278" r:id="rId6"/>
    <p:sldId id="279" r:id="rId7"/>
    <p:sldId id="287" r:id="rId8"/>
    <p:sldId id="280" r:id="rId9"/>
    <p:sldId id="294" r:id="rId10"/>
    <p:sldId id="281" r:id="rId11"/>
    <p:sldId id="282" r:id="rId12"/>
    <p:sldId id="295" r:id="rId13"/>
    <p:sldId id="284" r:id="rId14"/>
    <p:sldId id="296" r:id="rId15"/>
    <p:sldId id="286" r:id="rId16"/>
    <p:sldId id="297" r:id="rId17"/>
    <p:sldId id="288" r:id="rId18"/>
    <p:sldId id="289" r:id="rId19"/>
    <p:sldId id="290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C0B"/>
    <a:srgbClr val="F16B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96" autoAdjust="0"/>
  </p:normalViewPr>
  <p:slideViewPr>
    <p:cSldViewPr>
      <p:cViewPr varScale="1">
        <p:scale>
          <a:sx n="47" d="100"/>
          <a:sy n="47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0BC04-20BA-428D-9437-5EC5F87278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690657-D400-43CF-B39B-214EE2BB3656}">
      <dgm:prSet phldrT="[Текст]" custT="1"/>
      <dgm:spPr/>
      <dgm:t>
        <a:bodyPr/>
        <a:lstStyle/>
        <a:p>
          <a:r>
            <a:rPr lang="ru-RU" sz="2800" b="1" dirty="0" smtClean="0"/>
            <a:t>За </a:t>
          </a:r>
          <a:r>
            <a:rPr lang="ru-RU" sz="2800" b="1" dirty="0" err="1" smtClean="0"/>
            <a:t>проведеною</a:t>
          </a:r>
          <a:r>
            <a:rPr lang="ru-RU" sz="2800" b="1" dirty="0" smtClean="0"/>
            <a:t> </a:t>
          </a:r>
          <a:r>
            <a:rPr lang="ru-RU" sz="2800" b="1" dirty="0" err="1" smtClean="0"/>
            <a:t>діяльністю</a:t>
          </a:r>
          <a:r>
            <a:rPr lang="ru-RU" sz="2800" b="1" dirty="0" smtClean="0"/>
            <a:t>:</a:t>
          </a:r>
          <a:endParaRPr lang="ru-RU" sz="2800" dirty="0"/>
        </a:p>
      </dgm:t>
    </dgm:pt>
    <dgm:pt modelId="{7B74F1E0-B5CD-4A26-A8BC-6A16B049A889}" type="parTrans" cxnId="{2B52AA7B-AFCB-46EF-9C10-0662126FE342}">
      <dgm:prSet/>
      <dgm:spPr/>
      <dgm:t>
        <a:bodyPr/>
        <a:lstStyle/>
        <a:p>
          <a:endParaRPr lang="ru-RU"/>
        </a:p>
      </dgm:t>
    </dgm:pt>
    <dgm:pt modelId="{807B7A92-7ED3-4497-B928-B2AF1FDC682F}" type="sibTrans" cxnId="{2B52AA7B-AFCB-46EF-9C10-0662126FE342}">
      <dgm:prSet/>
      <dgm:spPr/>
      <dgm:t>
        <a:bodyPr/>
        <a:lstStyle/>
        <a:p>
          <a:endParaRPr lang="ru-RU"/>
        </a:p>
      </dgm:t>
    </dgm:pt>
    <dgm:pt modelId="{B1B3447E-3E2C-47B6-A8E7-F17D0E789B5F}">
      <dgm:prSet phldrT="[Текст]" custT="1"/>
      <dgm:spPr/>
      <dgm:t>
        <a:bodyPr/>
        <a:lstStyle/>
        <a:p>
          <a:r>
            <a:rPr lang="ru-RU" sz="2800" b="1" dirty="0" smtClean="0"/>
            <a:t>За </a:t>
          </a:r>
          <a:r>
            <a:rPr lang="ru-RU" sz="2800" b="1" dirty="0" err="1" smtClean="0"/>
            <a:t>змістом</a:t>
          </a:r>
          <a:endParaRPr lang="ru-RU" sz="2800" dirty="0"/>
        </a:p>
      </dgm:t>
    </dgm:pt>
    <dgm:pt modelId="{6D989A48-2698-458B-926F-66AE6AAE57B2}" type="parTrans" cxnId="{06E04EA9-A94F-40A5-9DC6-CEEC7B5465C5}">
      <dgm:prSet/>
      <dgm:spPr/>
      <dgm:t>
        <a:bodyPr/>
        <a:lstStyle/>
        <a:p>
          <a:endParaRPr lang="ru-RU"/>
        </a:p>
      </dgm:t>
    </dgm:pt>
    <dgm:pt modelId="{3D016D5C-EAB0-4EDE-8AB2-E060A7C9F2E4}" type="sibTrans" cxnId="{06E04EA9-A94F-40A5-9DC6-CEEC7B5465C5}">
      <dgm:prSet/>
      <dgm:spPr/>
      <dgm:t>
        <a:bodyPr/>
        <a:lstStyle/>
        <a:p>
          <a:endParaRPr lang="ru-RU"/>
        </a:p>
      </dgm:t>
    </dgm:pt>
    <dgm:pt modelId="{30DB8EE3-762A-406A-9E12-0F0BCAD00A5D}">
      <dgm:prSet phldrT="[Текст]" custT="1"/>
      <dgm:spPr/>
      <dgm:t>
        <a:bodyPr/>
        <a:lstStyle/>
        <a:p>
          <a:r>
            <a:rPr lang="ru-RU" sz="2800" b="1" dirty="0" smtClean="0"/>
            <a:t>За складом </a:t>
          </a:r>
          <a:r>
            <a:rPr lang="ru-RU" sz="2800" b="1" dirty="0" err="1" smtClean="0"/>
            <a:t>учасників</a:t>
          </a:r>
          <a:endParaRPr lang="ru-RU" sz="2800" dirty="0"/>
        </a:p>
      </dgm:t>
    </dgm:pt>
    <dgm:pt modelId="{6B5B63D7-060C-4B3C-993A-660A41305224}" type="parTrans" cxnId="{7AD808EB-9A7F-4D71-8828-1A57948FB40D}">
      <dgm:prSet/>
      <dgm:spPr/>
      <dgm:t>
        <a:bodyPr/>
        <a:lstStyle/>
        <a:p>
          <a:endParaRPr lang="ru-RU"/>
        </a:p>
      </dgm:t>
    </dgm:pt>
    <dgm:pt modelId="{B09BDE19-1CBA-46D5-BB89-4B8E82B32130}" type="sibTrans" cxnId="{7AD808EB-9A7F-4D71-8828-1A57948FB40D}">
      <dgm:prSet/>
      <dgm:spPr/>
      <dgm:t>
        <a:bodyPr/>
        <a:lstStyle/>
        <a:p>
          <a:endParaRPr lang="ru-RU"/>
        </a:p>
      </dgm:t>
    </dgm:pt>
    <dgm:pt modelId="{6B93CFAC-2B36-4C10-9138-F8EC11DF540A}">
      <dgm:prSet phldrT="[Текст]" custT="1"/>
      <dgm:spPr/>
      <dgm:t>
        <a:bodyPr/>
        <a:lstStyle/>
        <a:p>
          <a:r>
            <a:rPr lang="ru-RU" sz="2800" b="1" dirty="0" smtClean="0"/>
            <a:t>За </a:t>
          </a:r>
          <a:r>
            <a:rPr lang="ru-RU" sz="2800" b="1" dirty="0" err="1" smtClean="0"/>
            <a:t>кількістю</a:t>
          </a:r>
          <a:r>
            <a:rPr lang="ru-RU" sz="2800" b="1" dirty="0" smtClean="0"/>
            <a:t> </a:t>
          </a:r>
          <a:r>
            <a:rPr lang="ru-RU" sz="2800" b="1" dirty="0" err="1" smtClean="0"/>
            <a:t>учасників</a:t>
          </a:r>
          <a:endParaRPr lang="ru-RU" sz="2800" dirty="0"/>
        </a:p>
      </dgm:t>
    </dgm:pt>
    <dgm:pt modelId="{1728B37E-D1B3-4D3A-9338-CA93F612B6F3}" type="parTrans" cxnId="{D473F10E-4A3A-4DB8-AA13-2A3EFD694DAA}">
      <dgm:prSet/>
      <dgm:spPr/>
      <dgm:t>
        <a:bodyPr/>
        <a:lstStyle/>
        <a:p>
          <a:endParaRPr lang="ru-RU"/>
        </a:p>
      </dgm:t>
    </dgm:pt>
    <dgm:pt modelId="{58E47398-09D3-4BD3-86DB-F98B8DF06414}" type="sibTrans" cxnId="{D473F10E-4A3A-4DB8-AA13-2A3EFD694DAA}">
      <dgm:prSet/>
      <dgm:spPr/>
      <dgm:t>
        <a:bodyPr/>
        <a:lstStyle/>
        <a:p>
          <a:endParaRPr lang="ru-RU"/>
        </a:p>
      </dgm:t>
    </dgm:pt>
    <dgm:pt modelId="{D290BAA1-F019-45FE-8A9B-A787093F44F1}">
      <dgm:prSet phldrT="[Текст]" custT="1"/>
      <dgm:spPr/>
      <dgm:t>
        <a:bodyPr/>
        <a:lstStyle/>
        <a:p>
          <a:r>
            <a:rPr lang="ru-RU" sz="2800" b="1" dirty="0" smtClean="0"/>
            <a:t>За </a:t>
          </a:r>
          <a:r>
            <a:rPr lang="ru-RU" sz="2800" b="1" dirty="0" err="1" smtClean="0"/>
            <a:t>тривалістю</a:t>
          </a:r>
          <a:r>
            <a:rPr lang="ru-RU" sz="2800" b="1" dirty="0" smtClean="0"/>
            <a:t> </a:t>
          </a:r>
          <a:r>
            <a:rPr lang="ru-RU" sz="2800" b="1" dirty="0" err="1" smtClean="0"/>
            <a:t>виконання</a:t>
          </a:r>
          <a:endParaRPr lang="ru-RU" sz="2800" dirty="0"/>
        </a:p>
      </dgm:t>
    </dgm:pt>
    <dgm:pt modelId="{9E9E8DB1-5ECF-41A2-9E93-776D19710FD4}" type="parTrans" cxnId="{7AB6AA9F-BAAC-495C-AF75-E8D8877A64AA}">
      <dgm:prSet/>
      <dgm:spPr/>
      <dgm:t>
        <a:bodyPr/>
        <a:lstStyle/>
        <a:p>
          <a:endParaRPr lang="ru-RU"/>
        </a:p>
      </dgm:t>
    </dgm:pt>
    <dgm:pt modelId="{64905683-9F3E-43DF-95E2-85C11D94CB4A}" type="sibTrans" cxnId="{7AB6AA9F-BAAC-495C-AF75-E8D8877A64AA}">
      <dgm:prSet/>
      <dgm:spPr/>
      <dgm:t>
        <a:bodyPr/>
        <a:lstStyle/>
        <a:p>
          <a:endParaRPr lang="ru-RU"/>
        </a:p>
      </dgm:t>
    </dgm:pt>
    <dgm:pt modelId="{4D3EEC4C-1595-4A9A-B7C8-82A8CAC25E20}">
      <dgm:prSet custT="1"/>
      <dgm:spPr/>
      <dgm:t>
        <a:bodyPr/>
        <a:lstStyle/>
        <a:p>
          <a:r>
            <a:rPr lang="ru-RU" sz="2800" b="1" dirty="0" smtClean="0"/>
            <a:t>За </a:t>
          </a:r>
          <a:r>
            <a:rPr lang="ru-RU" sz="2800" b="1" dirty="0" err="1" smtClean="0"/>
            <a:t>галуззю</a:t>
          </a:r>
          <a:r>
            <a:rPr lang="ru-RU" sz="2800" b="1" dirty="0" smtClean="0"/>
            <a:t> </a:t>
          </a:r>
          <a:r>
            <a:rPr lang="ru-RU" sz="2800" b="1" dirty="0" err="1" smtClean="0"/>
            <a:t>виконання</a:t>
          </a:r>
          <a:endParaRPr lang="ru-RU" sz="2800" dirty="0"/>
        </a:p>
      </dgm:t>
    </dgm:pt>
    <dgm:pt modelId="{FCC3BFFF-C0AC-4A53-89FC-6B4ECD2C22F7}" type="parTrans" cxnId="{57C0E7F2-C88D-4B94-B321-E8C2693D7A5E}">
      <dgm:prSet/>
      <dgm:spPr/>
      <dgm:t>
        <a:bodyPr/>
        <a:lstStyle/>
        <a:p>
          <a:endParaRPr lang="ru-RU"/>
        </a:p>
      </dgm:t>
    </dgm:pt>
    <dgm:pt modelId="{97B9E7D2-91B6-490A-85CA-0CB32A1A3E75}" type="sibTrans" cxnId="{57C0E7F2-C88D-4B94-B321-E8C2693D7A5E}">
      <dgm:prSet/>
      <dgm:spPr/>
      <dgm:t>
        <a:bodyPr/>
        <a:lstStyle/>
        <a:p>
          <a:endParaRPr lang="ru-RU"/>
        </a:p>
      </dgm:t>
    </dgm:pt>
    <dgm:pt modelId="{B19AA74F-749D-491A-8016-8F16BC29B626}" type="pres">
      <dgm:prSet presAssocID="{7600BC04-20BA-428D-9437-5EC5F8727871}" presName="Name0" presStyleCnt="0">
        <dgm:presLayoutVars>
          <dgm:dir/>
          <dgm:animLvl val="lvl"/>
          <dgm:resizeHandles val="exact"/>
        </dgm:presLayoutVars>
      </dgm:prSet>
      <dgm:spPr/>
    </dgm:pt>
    <dgm:pt modelId="{36E692A7-D8FD-4790-83F4-34D2F69C128B}" type="pres">
      <dgm:prSet presAssocID="{DD690657-D400-43CF-B39B-214EE2BB3656}" presName="linNode" presStyleCnt="0"/>
      <dgm:spPr/>
    </dgm:pt>
    <dgm:pt modelId="{AC5D5DFD-CEDF-4589-B905-7F3FFEB09615}" type="pres">
      <dgm:prSet presAssocID="{DD690657-D400-43CF-B39B-214EE2BB3656}" presName="parentText" presStyleLbl="node1" presStyleIdx="0" presStyleCnt="6" custScaleX="25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98C90-4FF8-40A9-BD57-00B11EB0CF90}" type="pres">
      <dgm:prSet presAssocID="{807B7A92-7ED3-4497-B928-B2AF1FDC682F}" presName="sp" presStyleCnt="0"/>
      <dgm:spPr/>
    </dgm:pt>
    <dgm:pt modelId="{EB0511B8-E91F-4F15-9E13-678CA0D51BCC}" type="pres">
      <dgm:prSet presAssocID="{4D3EEC4C-1595-4A9A-B7C8-82A8CAC25E20}" presName="linNode" presStyleCnt="0"/>
      <dgm:spPr/>
    </dgm:pt>
    <dgm:pt modelId="{F636E6C8-1406-4F09-B6CE-1F3DE986C81D}" type="pres">
      <dgm:prSet presAssocID="{4D3EEC4C-1595-4A9A-B7C8-82A8CAC25E20}" presName="parentText" presStyleLbl="node1" presStyleIdx="1" presStyleCnt="6" custScaleX="2537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E8D87-A10F-43C2-933E-97F965301370}" type="pres">
      <dgm:prSet presAssocID="{97B9E7D2-91B6-490A-85CA-0CB32A1A3E75}" presName="sp" presStyleCnt="0"/>
      <dgm:spPr/>
    </dgm:pt>
    <dgm:pt modelId="{7FE50EA6-A442-4E0E-9CC1-DA9D613CA105}" type="pres">
      <dgm:prSet presAssocID="{B1B3447E-3E2C-47B6-A8E7-F17D0E789B5F}" presName="linNode" presStyleCnt="0"/>
      <dgm:spPr/>
    </dgm:pt>
    <dgm:pt modelId="{EE5205AD-90C6-4F32-8CE6-E3E97F837064}" type="pres">
      <dgm:prSet presAssocID="{B1B3447E-3E2C-47B6-A8E7-F17D0E789B5F}" presName="parentText" presStyleLbl="node1" presStyleIdx="2" presStyleCnt="6" custScaleX="2543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CA66B-D76D-4026-93AC-242C6B2E33B5}" type="pres">
      <dgm:prSet presAssocID="{3D016D5C-EAB0-4EDE-8AB2-E060A7C9F2E4}" presName="sp" presStyleCnt="0"/>
      <dgm:spPr/>
    </dgm:pt>
    <dgm:pt modelId="{D93B2328-928F-4DEA-A4E4-44CB1D3224CC}" type="pres">
      <dgm:prSet presAssocID="{30DB8EE3-762A-406A-9E12-0F0BCAD00A5D}" presName="linNode" presStyleCnt="0"/>
      <dgm:spPr/>
    </dgm:pt>
    <dgm:pt modelId="{5D4E6E3C-5D89-4B55-91C1-879798223F0C}" type="pres">
      <dgm:prSet presAssocID="{30DB8EE3-762A-406A-9E12-0F0BCAD00A5D}" presName="parentText" presStyleLbl="node1" presStyleIdx="3" presStyleCnt="6" custScaleX="253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230EE-0ABD-4B99-BB4E-CEC645B49A9A}" type="pres">
      <dgm:prSet presAssocID="{B09BDE19-1CBA-46D5-BB89-4B8E82B32130}" presName="sp" presStyleCnt="0"/>
      <dgm:spPr/>
    </dgm:pt>
    <dgm:pt modelId="{BDE3C9ED-B3A6-465B-AF3B-881F4177F810}" type="pres">
      <dgm:prSet presAssocID="{6B93CFAC-2B36-4C10-9138-F8EC11DF540A}" presName="linNode" presStyleCnt="0"/>
      <dgm:spPr/>
    </dgm:pt>
    <dgm:pt modelId="{9FAE4D47-756A-43D2-9BC5-E84FED600430}" type="pres">
      <dgm:prSet presAssocID="{6B93CFAC-2B36-4C10-9138-F8EC11DF540A}" presName="parentText" presStyleLbl="node1" presStyleIdx="4" presStyleCnt="6" custScaleX="25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4E129-0C9C-4AA8-A5B3-732EEC2031E7}" type="pres">
      <dgm:prSet presAssocID="{58E47398-09D3-4BD3-86DB-F98B8DF06414}" presName="sp" presStyleCnt="0"/>
      <dgm:spPr/>
    </dgm:pt>
    <dgm:pt modelId="{93F0A8F5-F76B-4519-B072-207A16D93D56}" type="pres">
      <dgm:prSet presAssocID="{D290BAA1-F019-45FE-8A9B-A787093F44F1}" presName="linNode" presStyleCnt="0"/>
      <dgm:spPr/>
    </dgm:pt>
    <dgm:pt modelId="{9ADD1DB9-37C7-4B60-9C46-0C042453F702}" type="pres">
      <dgm:prSet presAssocID="{D290BAA1-F019-45FE-8A9B-A787093F44F1}" presName="parentText" presStyleLbl="node1" presStyleIdx="5" presStyleCnt="6" custScaleX="25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0E7F2-C88D-4B94-B321-E8C2693D7A5E}" srcId="{7600BC04-20BA-428D-9437-5EC5F8727871}" destId="{4D3EEC4C-1595-4A9A-B7C8-82A8CAC25E20}" srcOrd="1" destOrd="0" parTransId="{FCC3BFFF-C0AC-4A53-89FC-6B4ECD2C22F7}" sibTransId="{97B9E7D2-91B6-490A-85CA-0CB32A1A3E75}"/>
    <dgm:cxn modelId="{7AD808EB-9A7F-4D71-8828-1A57948FB40D}" srcId="{7600BC04-20BA-428D-9437-5EC5F8727871}" destId="{30DB8EE3-762A-406A-9E12-0F0BCAD00A5D}" srcOrd="3" destOrd="0" parTransId="{6B5B63D7-060C-4B3C-993A-660A41305224}" sibTransId="{B09BDE19-1CBA-46D5-BB89-4B8E82B32130}"/>
    <dgm:cxn modelId="{35F1FB1F-4C72-4486-BCC6-2A696565A430}" type="presOf" srcId="{6B93CFAC-2B36-4C10-9138-F8EC11DF540A}" destId="{9FAE4D47-756A-43D2-9BC5-E84FED600430}" srcOrd="0" destOrd="0" presId="urn:microsoft.com/office/officeart/2005/8/layout/vList5"/>
    <dgm:cxn modelId="{7AB6AA9F-BAAC-495C-AF75-E8D8877A64AA}" srcId="{7600BC04-20BA-428D-9437-5EC5F8727871}" destId="{D290BAA1-F019-45FE-8A9B-A787093F44F1}" srcOrd="5" destOrd="0" parTransId="{9E9E8DB1-5ECF-41A2-9E93-776D19710FD4}" sibTransId="{64905683-9F3E-43DF-95E2-85C11D94CB4A}"/>
    <dgm:cxn modelId="{D473F10E-4A3A-4DB8-AA13-2A3EFD694DAA}" srcId="{7600BC04-20BA-428D-9437-5EC5F8727871}" destId="{6B93CFAC-2B36-4C10-9138-F8EC11DF540A}" srcOrd="4" destOrd="0" parTransId="{1728B37E-D1B3-4D3A-9338-CA93F612B6F3}" sibTransId="{58E47398-09D3-4BD3-86DB-F98B8DF06414}"/>
    <dgm:cxn modelId="{2B52AA7B-AFCB-46EF-9C10-0662126FE342}" srcId="{7600BC04-20BA-428D-9437-5EC5F8727871}" destId="{DD690657-D400-43CF-B39B-214EE2BB3656}" srcOrd="0" destOrd="0" parTransId="{7B74F1E0-B5CD-4A26-A8BC-6A16B049A889}" sibTransId="{807B7A92-7ED3-4497-B928-B2AF1FDC682F}"/>
    <dgm:cxn modelId="{35072042-9D5F-4E98-8E7A-F8D5B941844C}" type="presOf" srcId="{4D3EEC4C-1595-4A9A-B7C8-82A8CAC25E20}" destId="{F636E6C8-1406-4F09-B6CE-1F3DE986C81D}" srcOrd="0" destOrd="0" presId="urn:microsoft.com/office/officeart/2005/8/layout/vList5"/>
    <dgm:cxn modelId="{1BD4E5A0-9CB0-460D-AC85-51BE9FB70E86}" type="presOf" srcId="{DD690657-D400-43CF-B39B-214EE2BB3656}" destId="{AC5D5DFD-CEDF-4589-B905-7F3FFEB09615}" srcOrd="0" destOrd="0" presId="urn:microsoft.com/office/officeart/2005/8/layout/vList5"/>
    <dgm:cxn modelId="{06E04EA9-A94F-40A5-9DC6-CEEC7B5465C5}" srcId="{7600BC04-20BA-428D-9437-5EC5F8727871}" destId="{B1B3447E-3E2C-47B6-A8E7-F17D0E789B5F}" srcOrd="2" destOrd="0" parTransId="{6D989A48-2698-458B-926F-66AE6AAE57B2}" sibTransId="{3D016D5C-EAB0-4EDE-8AB2-E060A7C9F2E4}"/>
    <dgm:cxn modelId="{05360ABA-311A-42A7-9D09-A86285825286}" type="presOf" srcId="{B1B3447E-3E2C-47B6-A8E7-F17D0E789B5F}" destId="{EE5205AD-90C6-4F32-8CE6-E3E97F837064}" srcOrd="0" destOrd="0" presId="urn:microsoft.com/office/officeart/2005/8/layout/vList5"/>
    <dgm:cxn modelId="{99A5506C-9595-452B-B497-797BE2AB4883}" type="presOf" srcId="{30DB8EE3-762A-406A-9E12-0F0BCAD00A5D}" destId="{5D4E6E3C-5D89-4B55-91C1-879798223F0C}" srcOrd="0" destOrd="0" presId="urn:microsoft.com/office/officeart/2005/8/layout/vList5"/>
    <dgm:cxn modelId="{02300EBB-F87C-409C-820D-DA46142C8B06}" type="presOf" srcId="{7600BC04-20BA-428D-9437-5EC5F8727871}" destId="{B19AA74F-749D-491A-8016-8F16BC29B626}" srcOrd="0" destOrd="0" presId="urn:microsoft.com/office/officeart/2005/8/layout/vList5"/>
    <dgm:cxn modelId="{FA66E0EE-5A6A-4EF6-A895-6F146F2D42D2}" type="presOf" srcId="{D290BAA1-F019-45FE-8A9B-A787093F44F1}" destId="{9ADD1DB9-37C7-4B60-9C46-0C042453F702}" srcOrd="0" destOrd="0" presId="urn:microsoft.com/office/officeart/2005/8/layout/vList5"/>
    <dgm:cxn modelId="{4BFACF0F-B1B1-40F4-8192-22A29699678C}" type="presParOf" srcId="{B19AA74F-749D-491A-8016-8F16BC29B626}" destId="{36E692A7-D8FD-4790-83F4-34D2F69C128B}" srcOrd="0" destOrd="0" presId="urn:microsoft.com/office/officeart/2005/8/layout/vList5"/>
    <dgm:cxn modelId="{A0301750-5817-4C18-BA4B-C3882EA22F04}" type="presParOf" srcId="{36E692A7-D8FD-4790-83F4-34D2F69C128B}" destId="{AC5D5DFD-CEDF-4589-B905-7F3FFEB09615}" srcOrd="0" destOrd="0" presId="urn:microsoft.com/office/officeart/2005/8/layout/vList5"/>
    <dgm:cxn modelId="{670A1C60-967C-4989-8DC0-8F0926CE7577}" type="presParOf" srcId="{B19AA74F-749D-491A-8016-8F16BC29B626}" destId="{D4598C90-4FF8-40A9-BD57-00B11EB0CF90}" srcOrd="1" destOrd="0" presId="urn:microsoft.com/office/officeart/2005/8/layout/vList5"/>
    <dgm:cxn modelId="{D92F653D-3D1B-47E1-A952-1DD085A9C702}" type="presParOf" srcId="{B19AA74F-749D-491A-8016-8F16BC29B626}" destId="{EB0511B8-E91F-4F15-9E13-678CA0D51BCC}" srcOrd="2" destOrd="0" presId="urn:microsoft.com/office/officeart/2005/8/layout/vList5"/>
    <dgm:cxn modelId="{7DF3A2F5-D3F1-4F10-A1B7-1D539499E75F}" type="presParOf" srcId="{EB0511B8-E91F-4F15-9E13-678CA0D51BCC}" destId="{F636E6C8-1406-4F09-B6CE-1F3DE986C81D}" srcOrd="0" destOrd="0" presId="urn:microsoft.com/office/officeart/2005/8/layout/vList5"/>
    <dgm:cxn modelId="{DEF6E795-4AA6-45B5-B113-1509D808668F}" type="presParOf" srcId="{B19AA74F-749D-491A-8016-8F16BC29B626}" destId="{511E8D87-A10F-43C2-933E-97F965301370}" srcOrd="3" destOrd="0" presId="urn:microsoft.com/office/officeart/2005/8/layout/vList5"/>
    <dgm:cxn modelId="{886DA37A-9319-4BF3-9664-C1F7FEE8B28A}" type="presParOf" srcId="{B19AA74F-749D-491A-8016-8F16BC29B626}" destId="{7FE50EA6-A442-4E0E-9CC1-DA9D613CA105}" srcOrd="4" destOrd="0" presId="urn:microsoft.com/office/officeart/2005/8/layout/vList5"/>
    <dgm:cxn modelId="{7636657E-87C7-4CD6-BD5F-BA8FD94123A4}" type="presParOf" srcId="{7FE50EA6-A442-4E0E-9CC1-DA9D613CA105}" destId="{EE5205AD-90C6-4F32-8CE6-E3E97F837064}" srcOrd="0" destOrd="0" presId="urn:microsoft.com/office/officeart/2005/8/layout/vList5"/>
    <dgm:cxn modelId="{44A057A6-C454-46D9-B595-0E509E9E3FF3}" type="presParOf" srcId="{B19AA74F-749D-491A-8016-8F16BC29B626}" destId="{5ADCA66B-D76D-4026-93AC-242C6B2E33B5}" srcOrd="5" destOrd="0" presId="urn:microsoft.com/office/officeart/2005/8/layout/vList5"/>
    <dgm:cxn modelId="{7400101A-63D3-4D59-9DDD-F1E0769DDEC8}" type="presParOf" srcId="{B19AA74F-749D-491A-8016-8F16BC29B626}" destId="{D93B2328-928F-4DEA-A4E4-44CB1D3224CC}" srcOrd="6" destOrd="0" presId="urn:microsoft.com/office/officeart/2005/8/layout/vList5"/>
    <dgm:cxn modelId="{C85D03F2-44FA-4516-8710-BB4DFC915D87}" type="presParOf" srcId="{D93B2328-928F-4DEA-A4E4-44CB1D3224CC}" destId="{5D4E6E3C-5D89-4B55-91C1-879798223F0C}" srcOrd="0" destOrd="0" presId="urn:microsoft.com/office/officeart/2005/8/layout/vList5"/>
    <dgm:cxn modelId="{ACAED8DC-95C6-43AD-8748-6AA55FB20017}" type="presParOf" srcId="{B19AA74F-749D-491A-8016-8F16BC29B626}" destId="{0FE230EE-0ABD-4B99-BB4E-CEC645B49A9A}" srcOrd="7" destOrd="0" presId="urn:microsoft.com/office/officeart/2005/8/layout/vList5"/>
    <dgm:cxn modelId="{1A9CD9AA-B8F9-4FC1-8C05-E9E9F728FCCE}" type="presParOf" srcId="{B19AA74F-749D-491A-8016-8F16BC29B626}" destId="{BDE3C9ED-B3A6-465B-AF3B-881F4177F810}" srcOrd="8" destOrd="0" presId="urn:microsoft.com/office/officeart/2005/8/layout/vList5"/>
    <dgm:cxn modelId="{8C841E26-F8D0-42E7-8068-218A72DA72F8}" type="presParOf" srcId="{BDE3C9ED-B3A6-465B-AF3B-881F4177F810}" destId="{9FAE4D47-756A-43D2-9BC5-E84FED600430}" srcOrd="0" destOrd="0" presId="urn:microsoft.com/office/officeart/2005/8/layout/vList5"/>
    <dgm:cxn modelId="{2FD45636-D6E7-4781-BEBB-96045589B31D}" type="presParOf" srcId="{B19AA74F-749D-491A-8016-8F16BC29B626}" destId="{3CE4E129-0C9C-4AA8-A5B3-732EEC2031E7}" srcOrd="9" destOrd="0" presId="urn:microsoft.com/office/officeart/2005/8/layout/vList5"/>
    <dgm:cxn modelId="{948243F3-7B06-480B-9FB9-7BD99E2FB406}" type="presParOf" srcId="{B19AA74F-749D-491A-8016-8F16BC29B626}" destId="{93F0A8F5-F76B-4519-B072-207A16D93D56}" srcOrd="10" destOrd="0" presId="urn:microsoft.com/office/officeart/2005/8/layout/vList5"/>
    <dgm:cxn modelId="{E1FF997E-7DD9-4763-8A78-597F73692FC8}" type="presParOf" srcId="{93F0A8F5-F76B-4519-B072-207A16D93D56}" destId="{9ADD1DB9-37C7-4B60-9C46-0C042453F70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DCBED-2538-4548-BB5A-B864BF807F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EAAAE9-8BDF-433D-A4E3-897F2B1BF18F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sz="4400" b="1" i="1" dirty="0" smtClean="0"/>
            <a:t>ЗА ПРОВЕДЕНОЮ ДІЯЛЬНІСТЮ</a:t>
          </a:r>
          <a:endParaRPr lang="ru-RU" sz="4400" i="1" dirty="0"/>
        </a:p>
      </dgm:t>
    </dgm:pt>
    <dgm:pt modelId="{679F8BF4-CA8D-4334-9ECB-BFD562802405}" type="parTrans" cxnId="{F655D437-B32E-4756-BC32-C191A0CD9049}">
      <dgm:prSet/>
      <dgm:spPr/>
      <dgm:t>
        <a:bodyPr/>
        <a:lstStyle/>
        <a:p>
          <a:endParaRPr lang="ru-RU"/>
        </a:p>
      </dgm:t>
    </dgm:pt>
    <dgm:pt modelId="{B2A72488-4F9E-42B6-81A1-4DA812F96818}" type="sibTrans" cxnId="{F655D437-B32E-4756-BC32-C191A0CD9049}">
      <dgm:prSet/>
      <dgm:spPr/>
      <dgm:t>
        <a:bodyPr/>
        <a:lstStyle/>
        <a:p>
          <a:endParaRPr lang="ru-RU"/>
        </a:p>
      </dgm:t>
    </dgm:pt>
    <dgm:pt modelId="{41B8E7CE-3B51-4D3C-99FE-187B23F95DF7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uk-UA" dirty="0" smtClean="0"/>
            <a:t>ДОСЛІДНИЦЬКІ ПРОЕКТИ</a:t>
          </a:r>
          <a:endParaRPr lang="ru-RU" dirty="0"/>
        </a:p>
      </dgm:t>
    </dgm:pt>
    <dgm:pt modelId="{344D1E9A-D4FB-4E7C-823E-07FDCDC3E0B3}" type="parTrans" cxnId="{CE2C7066-AFFC-4D81-BB0B-997B51BD5D0D}">
      <dgm:prSet/>
      <dgm:spPr/>
      <dgm:t>
        <a:bodyPr/>
        <a:lstStyle/>
        <a:p>
          <a:endParaRPr lang="ru-RU"/>
        </a:p>
      </dgm:t>
    </dgm:pt>
    <dgm:pt modelId="{C972E4D4-34FA-4DD3-8892-77A17C45BD07}" type="sibTrans" cxnId="{CE2C7066-AFFC-4D81-BB0B-997B51BD5D0D}">
      <dgm:prSet/>
      <dgm:spPr/>
      <dgm:t>
        <a:bodyPr/>
        <a:lstStyle/>
        <a:p>
          <a:endParaRPr lang="ru-RU"/>
        </a:p>
      </dgm:t>
    </dgm:pt>
    <dgm:pt modelId="{1DF8D5ED-D6E5-4925-99B0-557DE9804526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uk-UA" dirty="0" smtClean="0"/>
            <a:t>ТВОРЧІ ПРОЕКТИ</a:t>
          </a:r>
          <a:endParaRPr lang="ru-RU" dirty="0"/>
        </a:p>
      </dgm:t>
    </dgm:pt>
    <dgm:pt modelId="{CE4F85E8-0A50-4EF9-ACCC-90D1A744987D}" type="parTrans" cxnId="{A806C101-A73A-4250-A9A2-8B67E9FB73EC}">
      <dgm:prSet/>
      <dgm:spPr/>
      <dgm:t>
        <a:bodyPr/>
        <a:lstStyle/>
        <a:p>
          <a:endParaRPr lang="ru-RU"/>
        </a:p>
      </dgm:t>
    </dgm:pt>
    <dgm:pt modelId="{638FF261-7B1A-4808-B6B8-3C8490C3EAEC}" type="sibTrans" cxnId="{A806C101-A73A-4250-A9A2-8B67E9FB73EC}">
      <dgm:prSet/>
      <dgm:spPr/>
      <dgm:t>
        <a:bodyPr/>
        <a:lstStyle/>
        <a:p>
          <a:endParaRPr lang="ru-RU"/>
        </a:p>
      </dgm:t>
    </dgm:pt>
    <dgm:pt modelId="{653FE893-C26B-4E0B-9735-22C5EA00C3A1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uk-UA" dirty="0" smtClean="0"/>
            <a:t>ПРАКТИКО-ОРІЄНТОВАНІ ПРОЕКТИ</a:t>
          </a:r>
          <a:endParaRPr lang="ru-RU" dirty="0"/>
        </a:p>
      </dgm:t>
    </dgm:pt>
    <dgm:pt modelId="{F6CEEE20-9969-46A0-8571-CD6FCB9CF4E0}" type="parTrans" cxnId="{3B079277-FAEB-49FB-AE04-DAE051947242}">
      <dgm:prSet/>
      <dgm:spPr/>
      <dgm:t>
        <a:bodyPr/>
        <a:lstStyle/>
        <a:p>
          <a:endParaRPr lang="ru-RU"/>
        </a:p>
      </dgm:t>
    </dgm:pt>
    <dgm:pt modelId="{4EBF0EA8-D2A2-4401-9034-619ECC4383FB}" type="sibTrans" cxnId="{3B079277-FAEB-49FB-AE04-DAE051947242}">
      <dgm:prSet/>
      <dgm:spPr/>
      <dgm:t>
        <a:bodyPr/>
        <a:lstStyle/>
        <a:p>
          <a:endParaRPr lang="ru-RU"/>
        </a:p>
      </dgm:t>
    </dgm:pt>
    <dgm:pt modelId="{0241BD51-A16B-4E2E-A13F-22EFEA7B2251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uk-UA" dirty="0" smtClean="0"/>
            <a:t>ІНФОРМАЦІЙНІ ПРОЕКТИ</a:t>
          </a:r>
          <a:endParaRPr lang="ru-RU" dirty="0"/>
        </a:p>
      </dgm:t>
    </dgm:pt>
    <dgm:pt modelId="{E6FE2F07-6E1B-4783-9B11-C46E41117967}" type="parTrans" cxnId="{5ACA8B67-61C3-4A10-90A7-D673357D555E}">
      <dgm:prSet/>
      <dgm:spPr/>
      <dgm:t>
        <a:bodyPr/>
        <a:lstStyle/>
        <a:p>
          <a:endParaRPr lang="ru-RU"/>
        </a:p>
      </dgm:t>
    </dgm:pt>
    <dgm:pt modelId="{72EF476A-3894-4619-A6A1-5AA4A6826CF4}" type="sibTrans" cxnId="{5ACA8B67-61C3-4A10-90A7-D673357D555E}">
      <dgm:prSet/>
      <dgm:spPr/>
      <dgm:t>
        <a:bodyPr/>
        <a:lstStyle/>
        <a:p>
          <a:endParaRPr lang="ru-RU"/>
        </a:p>
      </dgm:t>
    </dgm:pt>
    <dgm:pt modelId="{2248F1A3-D870-4181-B780-E28D5C08E7E9}" type="pres">
      <dgm:prSet presAssocID="{604DCBED-2538-4548-BB5A-B864BF807F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826C07-AF8F-4B54-B287-C1A1FF4BE10E}" type="pres">
      <dgm:prSet presAssocID="{DBEAAAE9-8BDF-433D-A4E3-897F2B1BF18F}" presName="hierRoot1" presStyleCnt="0"/>
      <dgm:spPr/>
    </dgm:pt>
    <dgm:pt modelId="{AC2507D0-A092-47CF-8FDB-264364C0F868}" type="pres">
      <dgm:prSet presAssocID="{DBEAAAE9-8BDF-433D-A4E3-897F2B1BF18F}" presName="composite" presStyleCnt="0"/>
      <dgm:spPr/>
    </dgm:pt>
    <dgm:pt modelId="{2A70B34E-808C-409F-A2A5-3D7AA4106A01}" type="pres">
      <dgm:prSet presAssocID="{DBEAAAE9-8BDF-433D-A4E3-897F2B1BF18F}" presName="background" presStyleLbl="node0" presStyleIdx="0" presStyleCnt="1"/>
      <dgm:spPr/>
    </dgm:pt>
    <dgm:pt modelId="{6D13D0E5-2EC6-4579-99C2-D0B78289FEB5}" type="pres">
      <dgm:prSet presAssocID="{DBEAAAE9-8BDF-433D-A4E3-897F2B1BF18F}" presName="text" presStyleLbl="fgAcc0" presStyleIdx="0" presStyleCnt="1" custScaleX="252415" custScaleY="143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3EE12-363C-4B34-929F-987957C0716B}" type="pres">
      <dgm:prSet presAssocID="{DBEAAAE9-8BDF-433D-A4E3-897F2B1BF18F}" presName="hierChild2" presStyleCnt="0"/>
      <dgm:spPr/>
    </dgm:pt>
    <dgm:pt modelId="{AC2660D3-1903-469C-A787-122907F6158F}" type="pres">
      <dgm:prSet presAssocID="{344D1E9A-D4FB-4E7C-823E-07FDCDC3E0B3}" presName="Name10" presStyleLbl="parChTrans1D2" presStyleIdx="0" presStyleCnt="4"/>
      <dgm:spPr/>
    </dgm:pt>
    <dgm:pt modelId="{E7500A01-42EE-45C3-96F5-C626E9098A3F}" type="pres">
      <dgm:prSet presAssocID="{41B8E7CE-3B51-4D3C-99FE-187B23F95DF7}" presName="hierRoot2" presStyleCnt="0"/>
      <dgm:spPr/>
    </dgm:pt>
    <dgm:pt modelId="{081FBA49-0088-42B8-9500-837F6C3F6772}" type="pres">
      <dgm:prSet presAssocID="{41B8E7CE-3B51-4D3C-99FE-187B23F95DF7}" presName="composite2" presStyleCnt="0"/>
      <dgm:spPr/>
    </dgm:pt>
    <dgm:pt modelId="{97721ECA-E610-4FAF-90E2-CBDE057D607D}" type="pres">
      <dgm:prSet presAssocID="{41B8E7CE-3B51-4D3C-99FE-187B23F95DF7}" presName="background2" presStyleLbl="node2" presStyleIdx="0" presStyleCnt="4"/>
      <dgm:spPr/>
    </dgm:pt>
    <dgm:pt modelId="{F12EDC3D-2AF3-4929-9532-9A2FA94BB8F0}" type="pres">
      <dgm:prSet presAssocID="{41B8E7CE-3B51-4D3C-99FE-187B23F95DF7}" presName="text2" presStyleLbl="fgAcc2" presStyleIdx="0" presStyleCnt="4" custScaleY="197184">
        <dgm:presLayoutVars>
          <dgm:chPref val="3"/>
        </dgm:presLayoutVars>
      </dgm:prSet>
      <dgm:spPr/>
    </dgm:pt>
    <dgm:pt modelId="{7753AE3A-C5B8-40A8-86D1-0CA206D6B394}" type="pres">
      <dgm:prSet presAssocID="{41B8E7CE-3B51-4D3C-99FE-187B23F95DF7}" presName="hierChild3" presStyleCnt="0"/>
      <dgm:spPr/>
    </dgm:pt>
    <dgm:pt modelId="{5410B5DD-A5B1-4835-8F61-C85D27A948B0}" type="pres">
      <dgm:prSet presAssocID="{F6CEEE20-9969-46A0-8571-CD6FCB9CF4E0}" presName="Name10" presStyleLbl="parChTrans1D2" presStyleIdx="1" presStyleCnt="4"/>
      <dgm:spPr/>
    </dgm:pt>
    <dgm:pt modelId="{68E8CCF7-15FB-446B-A787-FB72B2CF571F}" type="pres">
      <dgm:prSet presAssocID="{653FE893-C26B-4E0B-9735-22C5EA00C3A1}" presName="hierRoot2" presStyleCnt="0"/>
      <dgm:spPr/>
    </dgm:pt>
    <dgm:pt modelId="{9B037DEA-1BCA-4472-872B-9201A24708C0}" type="pres">
      <dgm:prSet presAssocID="{653FE893-C26B-4E0B-9735-22C5EA00C3A1}" presName="composite2" presStyleCnt="0"/>
      <dgm:spPr/>
    </dgm:pt>
    <dgm:pt modelId="{A98049A4-B7DE-4958-A958-B7FBE2360E61}" type="pres">
      <dgm:prSet presAssocID="{653FE893-C26B-4E0B-9735-22C5EA00C3A1}" presName="background2" presStyleLbl="node2" presStyleIdx="1" presStyleCnt="4"/>
      <dgm:spPr/>
    </dgm:pt>
    <dgm:pt modelId="{6D87CF7D-5FC0-43A8-9BA0-67AE50EA1CF4}" type="pres">
      <dgm:prSet presAssocID="{653FE893-C26B-4E0B-9735-22C5EA00C3A1}" presName="text2" presStyleLbl="fgAcc2" presStyleIdx="1" presStyleCnt="4" custScaleY="197184">
        <dgm:presLayoutVars>
          <dgm:chPref val="3"/>
        </dgm:presLayoutVars>
      </dgm:prSet>
      <dgm:spPr/>
    </dgm:pt>
    <dgm:pt modelId="{916F21FF-0106-4A86-B3C9-134CD0EBC6B4}" type="pres">
      <dgm:prSet presAssocID="{653FE893-C26B-4E0B-9735-22C5EA00C3A1}" presName="hierChild3" presStyleCnt="0"/>
      <dgm:spPr/>
    </dgm:pt>
    <dgm:pt modelId="{16DD5C47-A277-49E9-806D-2CC25C88642E}" type="pres">
      <dgm:prSet presAssocID="{E6FE2F07-6E1B-4783-9B11-C46E41117967}" presName="Name10" presStyleLbl="parChTrans1D2" presStyleIdx="2" presStyleCnt="4"/>
      <dgm:spPr/>
    </dgm:pt>
    <dgm:pt modelId="{1219823C-05C9-4D21-9B36-B27AE926252B}" type="pres">
      <dgm:prSet presAssocID="{0241BD51-A16B-4E2E-A13F-22EFEA7B2251}" presName="hierRoot2" presStyleCnt="0"/>
      <dgm:spPr/>
    </dgm:pt>
    <dgm:pt modelId="{CC2EF4EC-DE04-4F9C-BD5E-3FD30DDD5550}" type="pres">
      <dgm:prSet presAssocID="{0241BD51-A16B-4E2E-A13F-22EFEA7B2251}" presName="composite2" presStyleCnt="0"/>
      <dgm:spPr/>
    </dgm:pt>
    <dgm:pt modelId="{9519EA25-F0F6-4746-8E79-840253877F01}" type="pres">
      <dgm:prSet presAssocID="{0241BD51-A16B-4E2E-A13F-22EFEA7B2251}" presName="background2" presStyleLbl="node2" presStyleIdx="2" presStyleCnt="4"/>
      <dgm:spPr/>
    </dgm:pt>
    <dgm:pt modelId="{E5B0921B-B13B-4B2D-96D5-3A92D7CC847B}" type="pres">
      <dgm:prSet presAssocID="{0241BD51-A16B-4E2E-A13F-22EFEA7B2251}" presName="text2" presStyleLbl="fgAcc2" presStyleIdx="2" presStyleCnt="4" custScaleY="197185">
        <dgm:presLayoutVars>
          <dgm:chPref val="3"/>
        </dgm:presLayoutVars>
      </dgm:prSet>
      <dgm:spPr/>
    </dgm:pt>
    <dgm:pt modelId="{0D5B88A7-40EF-41EF-A621-AD2B5D56C976}" type="pres">
      <dgm:prSet presAssocID="{0241BD51-A16B-4E2E-A13F-22EFEA7B2251}" presName="hierChild3" presStyleCnt="0"/>
      <dgm:spPr/>
    </dgm:pt>
    <dgm:pt modelId="{5D18B377-ADBB-4524-AE46-04F9D0D1B246}" type="pres">
      <dgm:prSet presAssocID="{CE4F85E8-0A50-4EF9-ACCC-90D1A744987D}" presName="Name10" presStyleLbl="parChTrans1D2" presStyleIdx="3" presStyleCnt="4"/>
      <dgm:spPr/>
    </dgm:pt>
    <dgm:pt modelId="{12F3DDDC-01E9-4CC0-8F0A-362FE67F3F3B}" type="pres">
      <dgm:prSet presAssocID="{1DF8D5ED-D6E5-4925-99B0-557DE9804526}" presName="hierRoot2" presStyleCnt="0"/>
      <dgm:spPr/>
    </dgm:pt>
    <dgm:pt modelId="{898740DC-078E-4EC3-8703-AAE3EFA62CD4}" type="pres">
      <dgm:prSet presAssocID="{1DF8D5ED-D6E5-4925-99B0-557DE9804526}" presName="composite2" presStyleCnt="0"/>
      <dgm:spPr/>
    </dgm:pt>
    <dgm:pt modelId="{883C980A-3DFE-4D1A-B1DA-CB4F3739CEBA}" type="pres">
      <dgm:prSet presAssocID="{1DF8D5ED-D6E5-4925-99B0-557DE9804526}" presName="background2" presStyleLbl="node2" presStyleIdx="3" presStyleCnt="4"/>
      <dgm:spPr/>
    </dgm:pt>
    <dgm:pt modelId="{B14E0B25-E68D-48A9-AFB6-939E072CFFDE}" type="pres">
      <dgm:prSet presAssocID="{1DF8D5ED-D6E5-4925-99B0-557DE9804526}" presName="text2" presStyleLbl="fgAcc2" presStyleIdx="3" presStyleCnt="4" custScaleY="197184">
        <dgm:presLayoutVars>
          <dgm:chPref val="3"/>
        </dgm:presLayoutVars>
      </dgm:prSet>
      <dgm:spPr/>
    </dgm:pt>
    <dgm:pt modelId="{FE1022F6-BE82-40DF-9669-F8C8143228BE}" type="pres">
      <dgm:prSet presAssocID="{1DF8D5ED-D6E5-4925-99B0-557DE9804526}" presName="hierChild3" presStyleCnt="0"/>
      <dgm:spPr/>
    </dgm:pt>
  </dgm:ptLst>
  <dgm:cxnLst>
    <dgm:cxn modelId="{97DAC3B8-F3E6-4910-A2D7-92377A568614}" type="presOf" srcId="{653FE893-C26B-4E0B-9735-22C5EA00C3A1}" destId="{6D87CF7D-5FC0-43A8-9BA0-67AE50EA1CF4}" srcOrd="0" destOrd="0" presId="urn:microsoft.com/office/officeart/2005/8/layout/hierarchy1"/>
    <dgm:cxn modelId="{AE7D581A-07A9-4F9D-93BE-180FD1722C64}" type="presOf" srcId="{1DF8D5ED-D6E5-4925-99B0-557DE9804526}" destId="{B14E0B25-E68D-48A9-AFB6-939E072CFFDE}" srcOrd="0" destOrd="0" presId="urn:microsoft.com/office/officeart/2005/8/layout/hierarchy1"/>
    <dgm:cxn modelId="{C4B923B5-4919-4078-BE12-7AF3447AF247}" type="presOf" srcId="{E6FE2F07-6E1B-4783-9B11-C46E41117967}" destId="{16DD5C47-A277-49E9-806D-2CC25C88642E}" srcOrd="0" destOrd="0" presId="urn:microsoft.com/office/officeart/2005/8/layout/hierarchy1"/>
    <dgm:cxn modelId="{3B079277-FAEB-49FB-AE04-DAE051947242}" srcId="{DBEAAAE9-8BDF-433D-A4E3-897F2B1BF18F}" destId="{653FE893-C26B-4E0B-9735-22C5EA00C3A1}" srcOrd="1" destOrd="0" parTransId="{F6CEEE20-9969-46A0-8571-CD6FCB9CF4E0}" sibTransId="{4EBF0EA8-D2A2-4401-9034-619ECC4383FB}"/>
    <dgm:cxn modelId="{6CDF5106-DE37-41AA-A6D3-CE7E5D020059}" type="presOf" srcId="{41B8E7CE-3B51-4D3C-99FE-187B23F95DF7}" destId="{F12EDC3D-2AF3-4929-9532-9A2FA94BB8F0}" srcOrd="0" destOrd="0" presId="urn:microsoft.com/office/officeart/2005/8/layout/hierarchy1"/>
    <dgm:cxn modelId="{CE2C7066-AFFC-4D81-BB0B-997B51BD5D0D}" srcId="{DBEAAAE9-8BDF-433D-A4E3-897F2B1BF18F}" destId="{41B8E7CE-3B51-4D3C-99FE-187B23F95DF7}" srcOrd="0" destOrd="0" parTransId="{344D1E9A-D4FB-4E7C-823E-07FDCDC3E0B3}" sibTransId="{C972E4D4-34FA-4DD3-8892-77A17C45BD07}"/>
    <dgm:cxn modelId="{DF149448-FC74-409B-B1F7-CFC437B3E5C4}" type="presOf" srcId="{F6CEEE20-9969-46A0-8571-CD6FCB9CF4E0}" destId="{5410B5DD-A5B1-4835-8F61-C85D27A948B0}" srcOrd="0" destOrd="0" presId="urn:microsoft.com/office/officeart/2005/8/layout/hierarchy1"/>
    <dgm:cxn modelId="{A806C101-A73A-4250-A9A2-8B67E9FB73EC}" srcId="{DBEAAAE9-8BDF-433D-A4E3-897F2B1BF18F}" destId="{1DF8D5ED-D6E5-4925-99B0-557DE9804526}" srcOrd="3" destOrd="0" parTransId="{CE4F85E8-0A50-4EF9-ACCC-90D1A744987D}" sibTransId="{638FF261-7B1A-4808-B6B8-3C8490C3EAEC}"/>
    <dgm:cxn modelId="{F1457877-B20B-470F-832E-E87B98F61FA8}" type="presOf" srcId="{604DCBED-2538-4548-BB5A-B864BF807F38}" destId="{2248F1A3-D870-4181-B780-E28D5C08E7E9}" srcOrd="0" destOrd="0" presId="urn:microsoft.com/office/officeart/2005/8/layout/hierarchy1"/>
    <dgm:cxn modelId="{F655D437-B32E-4756-BC32-C191A0CD9049}" srcId="{604DCBED-2538-4548-BB5A-B864BF807F38}" destId="{DBEAAAE9-8BDF-433D-A4E3-897F2B1BF18F}" srcOrd="0" destOrd="0" parTransId="{679F8BF4-CA8D-4334-9ECB-BFD562802405}" sibTransId="{B2A72488-4F9E-42B6-81A1-4DA812F96818}"/>
    <dgm:cxn modelId="{300F7919-8AB6-4EF1-8134-48F0DDA30AA4}" type="presOf" srcId="{0241BD51-A16B-4E2E-A13F-22EFEA7B2251}" destId="{E5B0921B-B13B-4B2D-96D5-3A92D7CC847B}" srcOrd="0" destOrd="0" presId="urn:microsoft.com/office/officeart/2005/8/layout/hierarchy1"/>
    <dgm:cxn modelId="{846EE259-C8AD-4F83-AD46-F6ACD7883E8E}" type="presOf" srcId="{344D1E9A-D4FB-4E7C-823E-07FDCDC3E0B3}" destId="{AC2660D3-1903-469C-A787-122907F6158F}" srcOrd="0" destOrd="0" presId="urn:microsoft.com/office/officeart/2005/8/layout/hierarchy1"/>
    <dgm:cxn modelId="{539E7D1D-77C2-4F4A-AD4A-A798475A2348}" type="presOf" srcId="{CE4F85E8-0A50-4EF9-ACCC-90D1A744987D}" destId="{5D18B377-ADBB-4524-AE46-04F9D0D1B246}" srcOrd="0" destOrd="0" presId="urn:microsoft.com/office/officeart/2005/8/layout/hierarchy1"/>
    <dgm:cxn modelId="{11F722CF-4B54-4BC2-8DAF-01D9A8B12C90}" type="presOf" srcId="{DBEAAAE9-8BDF-433D-A4E3-897F2B1BF18F}" destId="{6D13D0E5-2EC6-4579-99C2-D0B78289FEB5}" srcOrd="0" destOrd="0" presId="urn:microsoft.com/office/officeart/2005/8/layout/hierarchy1"/>
    <dgm:cxn modelId="{5ACA8B67-61C3-4A10-90A7-D673357D555E}" srcId="{DBEAAAE9-8BDF-433D-A4E3-897F2B1BF18F}" destId="{0241BD51-A16B-4E2E-A13F-22EFEA7B2251}" srcOrd="2" destOrd="0" parTransId="{E6FE2F07-6E1B-4783-9B11-C46E41117967}" sibTransId="{72EF476A-3894-4619-A6A1-5AA4A6826CF4}"/>
    <dgm:cxn modelId="{EA957EEB-C80A-4D0B-B309-467B48D49448}" type="presParOf" srcId="{2248F1A3-D870-4181-B780-E28D5C08E7E9}" destId="{03826C07-AF8F-4B54-B287-C1A1FF4BE10E}" srcOrd="0" destOrd="0" presId="urn:microsoft.com/office/officeart/2005/8/layout/hierarchy1"/>
    <dgm:cxn modelId="{CB18E6E2-AD71-4D2D-A054-06DD4E26CC2B}" type="presParOf" srcId="{03826C07-AF8F-4B54-B287-C1A1FF4BE10E}" destId="{AC2507D0-A092-47CF-8FDB-264364C0F868}" srcOrd="0" destOrd="0" presId="urn:microsoft.com/office/officeart/2005/8/layout/hierarchy1"/>
    <dgm:cxn modelId="{05275501-F3D3-4A8A-ACBE-57853B55FD48}" type="presParOf" srcId="{AC2507D0-A092-47CF-8FDB-264364C0F868}" destId="{2A70B34E-808C-409F-A2A5-3D7AA4106A01}" srcOrd="0" destOrd="0" presId="urn:microsoft.com/office/officeart/2005/8/layout/hierarchy1"/>
    <dgm:cxn modelId="{D849385A-E22A-4E5B-80D0-9FA8ADDAF878}" type="presParOf" srcId="{AC2507D0-A092-47CF-8FDB-264364C0F868}" destId="{6D13D0E5-2EC6-4579-99C2-D0B78289FEB5}" srcOrd="1" destOrd="0" presId="urn:microsoft.com/office/officeart/2005/8/layout/hierarchy1"/>
    <dgm:cxn modelId="{F216CA57-F6D3-4145-9DDB-C0B4741162AF}" type="presParOf" srcId="{03826C07-AF8F-4B54-B287-C1A1FF4BE10E}" destId="{3EB3EE12-363C-4B34-929F-987957C0716B}" srcOrd="1" destOrd="0" presId="urn:microsoft.com/office/officeart/2005/8/layout/hierarchy1"/>
    <dgm:cxn modelId="{51D4003C-6EE9-46B2-A890-78E11D10EF7E}" type="presParOf" srcId="{3EB3EE12-363C-4B34-929F-987957C0716B}" destId="{AC2660D3-1903-469C-A787-122907F6158F}" srcOrd="0" destOrd="0" presId="urn:microsoft.com/office/officeart/2005/8/layout/hierarchy1"/>
    <dgm:cxn modelId="{68E4D7B5-CBB4-47E0-9CEC-5C895B509180}" type="presParOf" srcId="{3EB3EE12-363C-4B34-929F-987957C0716B}" destId="{E7500A01-42EE-45C3-96F5-C626E9098A3F}" srcOrd="1" destOrd="0" presId="urn:microsoft.com/office/officeart/2005/8/layout/hierarchy1"/>
    <dgm:cxn modelId="{066BD455-BD7F-4817-9389-B26BB5F27444}" type="presParOf" srcId="{E7500A01-42EE-45C3-96F5-C626E9098A3F}" destId="{081FBA49-0088-42B8-9500-837F6C3F6772}" srcOrd="0" destOrd="0" presId="urn:microsoft.com/office/officeart/2005/8/layout/hierarchy1"/>
    <dgm:cxn modelId="{6CE27AD7-8CFE-4ACE-A92F-D257F61CE337}" type="presParOf" srcId="{081FBA49-0088-42B8-9500-837F6C3F6772}" destId="{97721ECA-E610-4FAF-90E2-CBDE057D607D}" srcOrd="0" destOrd="0" presId="urn:microsoft.com/office/officeart/2005/8/layout/hierarchy1"/>
    <dgm:cxn modelId="{0F154937-6F5E-44B9-9123-E0754BBECB0A}" type="presParOf" srcId="{081FBA49-0088-42B8-9500-837F6C3F6772}" destId="{F12EDC3D-2AF3-4929-9532-9A2FA94BB8F0}" srcOrd="1" destOrd="0" presId="urn:microsoft.com/office/officeart/2005/8/layout/hierarchy1"/>
    <dgm:cxn modelId="{D0AACB7F-C8FF-49F8-A537-0DA0C9A60303}" type="presParOf" srcId="{E7500A01-42EE-45C3-96F5-C626E9098A3F}" destId="{7753AE3A-C5B8-40A8-86D1-0CA206D6B394}" srcOrd="1" destOrd="0" presId="urn:microsoft.com/office/officeart/2005/8/layout/hierarchy1"/>
    <dgm:cxn modelId="{BA20AEB1-4326-4B62-B935-FCADDC58454B}" type="presParOf" srcId="{3EB3EE12-363C-4B34-929F-987957C0716B}" destId="{5410B5DD-A5B1-4835-8F61-C85D27A948B0}" srcOrd="2" destOrd="0" presId="urn:microsoft.com/office/officeart/2005/8/layout/hierarchy1"/>
    <dgm:cxn modelId="{6EBEC2C4-312F-4E00-A496-2D9164EFC9E9}" type="presParOf" srcId="{3EB3EE12-363C-4B34-929F-987957C0716B}" destId="{68E8CCF7-15FB-446B-A787-FB72B2CF571F}" srcOrd="3" destOrd="0" presId="urn:microsoft.com/office/officeart/2005/8/layout/hierarchy1"/>
    <dgm:cxn modelId="{E47FA97C-1C54-4CC4-B522-16031D00A0BD}" type="presParOf" srcId="{68E8CCF7-15FB-446B-A787-FB72B2CF571F}" destId="{9B037DEA-1BCA-4472-872B-9201A24708C0}" srcOrd="0" destOrd="0" presId="urn:microsoft.com/office/officeart/2005/8/layout/hierarchy1"/>
    <dgm:cxn modelId="{223FF5AD-F9E5-444E-BBF9-0496BF5F9E96}" type="presParOf" srcId="{9B037DEA-1BCA-4472-872B-9201A24708C0}" destId="{A98049A4-B7DE-4958-A958-B7FBE2360E61}" srcOrd="0" destOrd="0" presId="urn:microsoft.com/office/officeart/2005/8/layout/hierarchy1"/>
    <dgm:cxn modelId="{34ADE3C9-54CB-4617-A050-9DA65ABDAA09}" type="presParOf" srcId="{9B037DEA-1BCA-4472-872B-9201A24708C0}" destId="{6D87CF7D-5FC0-43A8-9BA0-67AE50EA1CF4}" srcOrd="1" destOrd="0" presId="urn:microsoft.com/office/officeart/2005/8/layout/hierarchy1"/>
    <dgm:cxn modelId="{05ED9107-7B3B-4284-BB1C-1D5EA4EAF11E}" type="presParOf" srcId="{68E8CCF7-15FB-446B-A787-FB72B2CF571F}" destId="{916F21FF-0106-4A86-B3C9-134CD0EBC6B4}" srcOrd="1" destOrd="0" presId="urn:microsoft.com/office/officeart/2005/8/layout/hierarchy1"/>
    <dgm:cxn modelId="{13324F4E-4AB2-4120-899F-4F9A3D0BFF11}" type="presParOf" srcId="{3EB3EE12-363C-4B34-929F-987957C0716B}" destId="{16DD5C47-A277-49E9-806D-2CC25C88642E}" srcOrd="4" destOrd="0" presId="urn:microsoft.com/office/officeart/2005/8/layout/hierarchy1"/>
    <dgm:cxn modelId="{2A5CC505-DA0C-44BF-B447-2D1D7E3D1629}" type="presParOf" srcId="{3EB3EE12-363C-4B34-929F-987957C0716B}" destId="{1219823C-05C9-4D21-9B36-B27AE926252B}" srcOrd="5" destOrd="0" presId="urn:microsoft.com/office/officeart/2005/8/layout/hierarchy1"/>
    <dgm:cxn modelId="{CFDB7B57-0944-4F1D-9D9D-3515C327F753}" type="presParOf" srcId="{1219823C-05C9-4D21-9B36-B27AE926252B}" destId="{CC2EF4EC-DE04-4F9C-BD5E-3FD30DDD5550}" srcOrd="0" destOrd="0" presId="urn:microsoft.com/office/officeart/2005/8/layout/hierarchy1"/>
    <dgm:cxn modelId="{87C235EF-C42D-417C-8F61-98A2A6158BB5}" type="presParOf" srcId="{CC2EF4EC-DE04-4F9C-BD5E-3FD30DDD5550}" destId="{9519EA25-F0F6-4746-8E79-840253877F01}" srcOrd="0" destOrd="0" presId="urn:microsoft.com/office/officeart/2005/8/layout/hierarchy1"/>
    <dgm:cxn modelId="{2A1186F1-A9BB-4F8C-99CC-8B9B360E619E}" type="presParOf" srcId="{CC2EF4EC-DE04-4F9C-BD5E-3FD30DDD5550}" destId="{E5B0921B-B13B-4B2D-96D5-3A92D7CC847B}" srcOrd="1" destOrd="0" presId="urn:microsoft.com/office/officeart/2005/8/layout/hierarchy1"/>
    <dgm:cxn modelId="{1B1DE08D-A3A1-4DCD-B17D-1430F9F3A713}" type="presParOf" srcId="{1219823C-05C9-4D21-9B36-B27AE926252B}" destId="{0D5B88A7-40EF-41EF-A621-AD2B5D56C976}" srcOrd="1" destOrd="0" presId="urn:microsoft.com/office/officeart/2005/8/layout/hierarchy1"/>
    <dgm:cxn modelId="{E6DF79F2-9250-4E58-B9D8-B49B40D2237A}" type="presParOf" srcId="{3EB3EE12-363C-4B34-929F-987957C0716B}" destId="{5D18B377-ADBB-4524-AE46-04F9D0D1B246}" srcOrd="6" destOrd="0" presId="urn:microsoft.com/office/officeart/2005/8/layout/hierarchy1"/>
    <dgm:cxn modelId="{647E4A0C-868F-4131-AEE4-53D2A7C4A1A4}" type="presParOf" srcId="{3EB3EE12-363C-4B34-929F-987957C0716B}" destId="{12F3DDDC-01E9-4CC0-8F0A-362FE67F3F3B}" srcOrd="7" destOrd="0" presId="urn:microsoft.com/office/officeart/2005/8/layout/hierarchy1"/>
    <dgm:cxn modelId="{40B6DD16-A435-4F81-ADAB-9112879C6B62}" type="presParOf" srcId="{12F3DDDC-01E9-4CC0-8F0A-362FE67F3F3B}" destId="{898740DC-078E-4EC3-8703-AAE3EFA62CD4}" srcOrd="0" destOrd="0" presId="urn:microsoft.com/office/officeart/2005/8/layout/hierarchy1"/>
    <dgm:cxn modelId="{A789E51F-716A-418B-BAD7-F693C1A914EE}" type="presParOf" srcId="{898740DC-078E-4EC3-8703-AAE3EFA62CD4}" destId="{883C980A-3DFE-4D1A-B1DA-CB4F3739CEBA}" srcOrd="0" destOrd="0" presId="urn:microsoft.com/office/officeart/2005/8/layout/hierarchy1"/>
    <dgm:cxn modelId="{E4436C93-AF72-4CD0-B8D9-D589759F21C1}" type="presParOf" srcId="{898740DC-078E-4EC3-8703-AAE3EFA62CD4}" destId="{B14E0B25-E68D-48A9-AFB6-939E072CFFDE}" srcOrd="1" destOrd="0" presId="urn:microsoft.com/office/officeart/2005/8/layout/hierarchy1"/>
    <dgm:cxn modelId="{640B45E1-C364-43CD-A778-CE63EB3C79C5}" type="presParOf" srcId="{12F3DDDC-01E9-4CC0-8F0A-362FE67F3F3B}" destId="{FE1022F6-BE82-40DF-9669-F8C8143228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86B60F-8759-4EC1-AA28-5273FD283C1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0F7F42-93C2-4F59-BA76-6F5663B59B1A}">
      <dgm:prSet phldrT="[Текст]"/>
      <dgm:spPr/>
      <dgm:t>
        <a:bodyPr/>
        <a:lstStyle/>
        <a:p>
          <a:r>
            <a:rPr lang="uk-UA" dirty="0" smtClean="0"/>
            <a:t>ЗА ГАЛУЗЗЮ ВИКОНАННЯ</a:t>
          </a:r>
          <a:endParaRPr lang="ru-RU" dirty="0"/>
        </a:p>
      </dgm:t>
    </dgm:pt>
    <dgm:pt modelId="{26D0E218-16F1-4826-9901-2C69250A51AE}" type="parTrans" cxnId="{FA36D697-1250-431E-BBA1-08EE535B35A4}">
      <dgm:prSet/>
      <dgm:spPr/>
      <dgm:t>
        <a:bodyPr/>
        <a:lstStyle/>
        <a:p>
          <a:endParaRPr lang="ru-RU"/>
        </a:p>
      </dgm:t>
    </dgm:pt>
    <dgm:pt modelId="{90B35F55-AE12-4243-92BF-7BB11ABDAC68}" type="sibTrans" cxnId="{FA36D697-1250-431E-BBA1-08EE535B35A4}">
      <dgm:prSet/>
      <dgm:spPr/>
      <dgm:t>
        <a:bodyPr/>
        <a:lstStyle/>
        <a:p>
          <a:endParaRPr lang="ru-RU"/>
        </a:p>
      </dgm:t>
    </dgm:pt>
    <dgm:pt modelId="{8347944C-83D1-4A8C-8F59-E5F7DE97496E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ПРЕДМЕТНІ</a:t>
          </a:r>
          <a:endParaRPr lang="ru-RU" dirty="0"/>
        </a:p>
      </dgm:t>
    </dgm:pt>
    <dgm:pt modelId="{D1DFE8BD-37F1-453D-9D8A-B646B3B3C38E}" type="parTrans" cxnId="{9BB96D22-1091-430A-A02E-4A418B0649D3}">
      <dgm:prSet/>
      <dgm:spPr/>
      <dgm:t>
        <a:bodyPr/>
        <a:lstStyle/>
        <a:p>
          <a:endParaRPr lang="ru-RU"/>
        </a:p>
      </dgm:t>
    </dgm:pt>
    <dgm:pt modelId="{0C866EBB-378B-445E-BB91-8E47151B1447}" type="sibTrans" cxnId="{9BB96D22-1091-430A-A02E-4A418B0649D3}">
      <dgm:prSet/>
      <dgm:spPr/>
      <dgm:t>
        <a:bodyPr/>
        <a:lstStyle/>
        <a:p>
          <a:endParaRPr lang="ru-RU"/>
        </a:p>
      </dgm:t>
    </dgm:pt>
    <dgm:pt modelId="{AAECF717-5479-4547-BA87-AAD480A48A79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ІНТЕГРОВАНІ</a:t>
          </a:r>
          <a:endParaRPr lang="ru-RU" dirty="0"/>
        </a:p>
      </dgm:t>
    </dgm:pt>
    <dgm:pt modelId="{059062C9-F1F9-453B-9C1D-9368EEC207BA}" type="parTrans" cxnId="{AF0A064C-B16E-48D2-A89F-C1FC2D535410}">
      <dgm:prSet/>
      <dgm:spPr/>
      <dgm:t>
        <a:bodyPr/>
        <a:lstStyle/>
        <a:p>
          <a:endParaRPr lang="ru-RU"/>
        </a:p>
      </dgm:t>
    </dgm:pt>
    <dgm:pt modelId="{76FC18CC-5796-4C55-97FE-0EE5A5AAB359}" type="sibTrans" cxnId="{AF0A064C-B16E-48D2-A89F-C1FC2D535410}">
      <dgm:prSet/>
      <dgm:spPr/>
      <dgm:t>
        <a:bodyPr/>
        <a:lstStyle/>
        <a:p>
          <a:endParaRPr lang="ru-RU"/>
        </a:p>
      </dgm:t>
    </dgm:pt>
    <dgm:pt modelId="{1915E7A7-9CC6-4A0E-87DA-04390BD75225}" type="pres">
      <dgm:prSet presAssocID="{DE86B60F-8759-4EC1-AA28-5273FD283C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791302-358A-4D1A-9654-77D690A62D53}" type="pres">
      <dgm:prSet presAssocID="{850F7F42-93C2-4F59-BA76-6F5663B59B1A}" presName="root1" presStyleCnt="0"/>
      <dgm:spPr/>
    </dgm:pt>
    <dgm:pt modelId="{4FF18D04-E60A-493E-9C9E-1623A054E893}" type="pres">
      <dgm:prSet presAssocID="{850F7F42-93C2-4F59-BA76-6F5663B59B1A}" presName="LevelOneTextNode" presStyleLbl="node0" presStyleIdx="0" presStyleCnt="1">
        <dgm:presLayoutVars>
          <dgm:chPref val="3"/>
        </dgm:presLayoutVars>
      </dgm:prSet>
      <dgm:spPr/>
    </dgm:pt>
    <dgm:pt modelId="{19277BBA-B62A-4AC7-B01C-DD3813EC5D63}" type="pres">
      <dgm:prSet presAssocID="{850F7F42-93C2-4F59-BA76-6F5663B59B1A}" presName="level2hierChild" presStyleCnt="0"/>
      <dgm:spPr/>
    </dgm:pt>
    <dgm:pt modelId="{7C455009-6F06-43B0-BE97-6E4B575BAD9D}" type="pres">
      <dgm:prSet presAssocID="{D1DFE8BD-37F1-453D-9D8A-B646B3B3C38E}" presName="conn2-1" presStyleLbl="parChTrans1D2" presStyleIdx="0" presStyleCnt="2"/>
      <dgm:spPr/>
    </dgm:pt>
    <dgm:pt modelId="{8E64119E-745E-4992-9690-59FAAD942DCD}" type="pres">
      <dgm:prSet presAssocID="{D1DFE8BD-37F1-453D-9D8A-B646B3B3C38E}" presName="connTx" presStyleLbl="parChTrans1D2" presStyleIdx="0" presStyleCnt="2"/>
      <dgm:spPr/>
    </dgm:pt>
    <dgm:pt modelId="{F17CACF8-FEE9-4014-9886-F573DAF3C54A}" type="pres">
      <dgm:prSet presAssocID="{8347944C-83D1-4A8C-8F59-E5F7DE97496E}" presName="root2" presStyleCnt="0"/>
      <dgm:spPr/>
    </dgm:pt>
    <dgm:pt modelId="{4CDA35DA-912E-412B-B06F-D25251FC5D1C}" type="pres">
      <dgm:prSet presAssocID="{8347944C-83D1-4A8C-8F59-E5F7DE97496E}" presName="LevelTwoTextNode" presStyleLbl="node2" presStyleIdx="0" presStyleCnt="2">
        <dgm:presLayoutVars>
          <dgm:chPref val="3"/>
        </dgm:presLayoutVars>
      </dgm:prSet>
      <dgm:spPr/>
    </dgm:pt>
    <dgm:pt modelId="{207A1134-A1FB-4D5A-8770-63377C08B8CC}" type="pres">
      <dgm:prSet presAssocID="{8347944C-83D1-4A8C-8F59-E5F7DE97496E}" presName="level3hierChild" presStyleCnt="0"/>
      <dgm:spPr/>
    </dgm:pt>
    <dgm:pt modelId="{9D14CCEA-DA43-4255-B0DB-B18A09E04D04}" type="pres">
      <dgm:prSet presAssocID="{059062C9-F1F9-453B-9C1D-9368EEC207BA}" presName="conn2-1" presStyleLbl="parChTrans1D2" presStyleIdx="1" presStyleCnt="2"/>
      <dgm:spPr/>
    </dgm:pt>
    <dgm:pt modelId="{54DB3802-AC90-4EB3-B0B6-A1F8FAF890A4}" type="pres">
      <dgm:prSet presAssocID="{059062C9-F1F9-453B-9C1D-9368EEC207BA}" presName="connTx" presStyleLbl="parChTrans1D2" presStyleIdx="1" presStyleCnt="2"/>
      <dgm:spPr/>
    </dgm:pt>
    <dgm:pt modelId="{7F2AD584-F2CA-480C-AD54-012D95E3149B}" type="pres">
      <dgm:prSet presAssocID="{AAECF717-5479-4547-BA87-AAD480A48A79}" presName="root2" presStyleCnt="0"/>
      <dgm:spPr/>
    </dgm:pt>
    <dgm:pt modelId="{A2C84CE3-708A-48A5-8417-CDB519317044}" type="pres">
      <dgm:prSet presAssocID="{AAECF717-5479-4547-BA87-AAD480A48A7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100A7-786B-4636-99CB-9587489E6B6B}" type="pres">
      <dgm:prSet presAssocID="{AAECF717-5479-4547-BA87-AAD480A48A79}" presName="level3hierChild" presStyleCnt="0"/>
      <dgm:spPr/>
    </dgm:pt>
  </dgm:ptLst>
  <dgm:cxnLst>
    <dgm:cxn modelId="{92B2F836-EBA2-45B7-BA51-CE9511146024}" type="presOf" srcId="{8347944C-83D1-4A8C-8F59-E5F7DE97496E}" destId="{4CDA35DA-912E-412B-B06F-D25251FC5D1C}" srcOrd="0" destOrd="0" presId="urn:microsoft.com/office/officeart/2005/8/layout/hierarchy2"/>
    <dgm:cxn modelId="{C9FBE42E-BABE-4353-AC55-800A164BA27B}" type="presOf" srcId="{AAECF717-5479-4547-BA87-AAD480A48A79}" destId="{A2C84CE3-708A-48A5-8417-CDB519317044}" srcOrd="0" destOrd="0" presId="urn:microsoft.com/office/officeart/2005/8/layout/hierarchy2"/>
    <dgm:cxn modelId="{ABEEE02E-B96E-49FE-A1A7-EC0230E06EAA}" type="presOf" srcId="{D1DFE8BD-37F1-453D-9D8A-B646B3B3C38E}" destId="{7C455009-6F06-43B0-BE97-6E4B575BAD9D}" srcOrd="0" destOrd="0" presId="urn:microsoft.com/office/officeart/2005/8/layout/hierarchy2"/>
    <dgm:cxn modelId="{AF0A064C-B16E-48D2-A89F-C1FC2D535410}" srcId="{850F7F42-93C2-4F59-BA76-6F5663B59B1A}" destId="{AAECF717-5479-4547-BA87-AAD480A48A79}" srcOrd="1" destOrd="0" parTransId="{059062C9-F1F9-453B-9C1D-9368EEC207BA}" sibTransId="{76FC18CC-5796-4C55-97FE-0EE5A5AAB359}"/>
    <dgm:cxn modelId="{B567963B-FBEF-4E2A-925C-9CCC05DC1EF9}" type="presOf" srcId="{059062C9-F1F9-453B-9C1D-9368EEC207BA}" destId="{9D14CCEA-DA43-4255-B0DB-B18A09E04D04}" srcOrd="0" destOrd="0" presId="urn:microsoft.com/office/officeart/2005/8/layout/hierarchy2"/>
    <dgm:cxn modelId="{FA36D697-1250-431E-BBA1-08EE535B35A4}" srcId="{DE86B60F-8759-4EC1-AA28-5273FD283C1F}" destId="{850F7F42-93C2-4F59-BA76-6F5663B59B1A}" srcOrd="0" destOrd="0" parTransId="{26D0E218-16F1-4826-9901-2C69250A51AE}" sibTransId="{90B35F55-AE12-4243-92BF-7BB11ABDAC68}"/>
    <dgm:cxn modelId="{15ADD452-C584-4ADD-B540-2F744D52D3AE}" type="presOf" srcId="{D1DFE8BD-37F1-453D-9D8A-B646B3B3C38E}" destId="{8E64119E-745E-4992-9690-59FAAD942DCD}" srcOrd="1" destOrd="0" presId="urn:microsoft.com/office/officeart/2005/8/layout/hierarchy2"/>
    <dgm:cxn modelId="{AD17883B-4548-414B-A94C-A63D83C696BE}" type="presOf" srcId="{DE86B60F-8759-4EC1-AA28-5273FD283C1F}" destId="{1915E7A7-9CC6-4A0E-87DA-04390BD75225}" srcOrd="0" destOrd="0" presId="urn:microsoft.com/office/officeart/2005/8/layout/hierarchy2"/>
    <dgm:cxn modelId="{0001726D-037B-4615-A50F-F4EDAC1F3C19}" type="presOf" srcId="{850F7F42-93C2-4F59-BA76-6F5663B59B1A}" destId="{4FF18D04-E60A-493E-9C9E-1623A054E893}" srcOrd="0" destOrd="0" presId="urn:microsoft.com/office/officeart/2005/8/layout/hierarchy2"/>
    <dgm:cxn modelId="{3FC1AEBD-610A-4521-84CD-D56D3F55C820}" type="presOf" srcId="{059062C9-F1F9-453B-9C1D-9368EEC207BA}" destId="{54DB3802-AC90-4EB3-B0B6-A1F8FAF890A4}" srcOrd="1" destOrd="0" presId="urn:microsoft.com/office/officeart/2005/8/layout/hierarchy2"/>
    <dgm:cxn modelId="{9BB96D22-1091-430A-A02E-4A418B0649D3}" srcId="{850F7F42-93C2-4F59-BA76-6F5663B59B1A}" destId="{8347944C-83D1-4A8C-8F59-E5F7DE97496E}" srcOrd="0" destOrd="0" parTransId="{D1DFE8BD-37F1-453D-9D8A-B646B3B3C38E}" sibTransId="{0C866EBB-378B-445E-BB91-8E47151B1447}"/>
    <dgm:cxn modelId="{9D1D3FCC-F51A-4388-958A-CA4D3BD7B065}" type="presParOf" srcId="{1915E7A7-9CC6-4A0E-87DA-04390BD75225}" destId="{DF791302-358A-4D1A-9654-77D690A62D53}" srcOrd="0" destOrd="0" presId="urn:microsoft.com/office/officeart/2005/8/layout/hierarchy2"/>
    <dgm:cxn modelId="{F643997C-A2F6-4041-BFC7-BE89A03CB136}" type="presParOf" srcId="{DF791302-358A-4D1A-9654-77D690A62D53}" destId="{4FF18D04-E60A-493E-9C9E-1623A054E893}" srcOrd="0" destOrd="0" presId="urn:microsoft.com/office/officeart/2005/8/layout/hierarchy2"/>
    <dgm:cxn modelId="{27AC8B2F-EE7C-4349-B528-D694F4553667}" type="presParOf" srcId="{DF791302-358A-4D1A-9654-77D690A62D53}" destId="{19277BBA-B62A-4AC7-B01C-DD3813EC5D63}" srcOrd="1" destOrd="0" presId="urn:microsoft.com/office/officeart/2005/8/layout/hierarchy2"/>
    <dgm:cxn modelId="{3E3D4D25-A435-4BCA-AE81-FC087AB76C36}" type="presParOf" srcId="{19277BBA-B62A-4AC7-B01C-DD3813EC5D63}" destId="{7C455009-6F06-43B0-BE97-6E4B575BAD9D}" srcOrd="0" destOrd="0" presId="urn:microsoft.com/office/officeart/2005/8/layout/hierarchy2"/>
    <dgm:cxn modelId="{48FBA988-6771-4FA8-B61D-DB43263CFF13}" type="presParOf" srcId="{7C455009-6F06-43B0-BE97-6E4B575BAD9D}" destId="{8E64119E-745E-4992-9690-59FAAD942DCD}" srcOrd="0" destOrd="0" presId="urn:microsoft.com/office/officeart/2005/8/layout/hierarchy2"/>
    <dgm:cxn modelId="{343D4D17-E697-46FA-A48F-69DC42D50A9C}" type="presParOf" srcId="{19277BBA-B62A-4AC7-B01C-DD3813EC5D63}" destId="{F17CACF8-FEE9-4014-9886-F573DAF3C54A}" srcOrd="1" destOrd="0" presId="urn:microsoft.com/office/officeart/2005/8/layout/hierarchy2"/>
    <dgm:cxn modelId="{6A8F1AF9-F1FB-4BE9-A33D-D516FC564C3F}" type="presParOf" srcId="{F17CACF8-FEE9-4014-9886-F573DAF3C54A}" destId="{4CDA35DA-912E-412B-B06F-D25251FC5D1C}" srcOrd="0" destOrd="0" presId="urn:microsoft.com/office/officeart/2005/8/layout/hierarchy2"/>
    <dgm:cxn modelId="{A480DA76-D129-4D7C-A446-C68E0414166E}" type="presParOf" srcId="{F17CACF8-FEE9-4014-9886-F573DAF3C54A}" destId="{207A1134-A1FB-4D5A-8770-63377C08B8CC}" srcOrd="1" destOrd="0" presId="urn:microsoft.com/office/officeart/2005/8/layout/hierarchy2"/>
    <dgm:cxn modelId="{FA8BEE7B-7521-4F35-994F-EC6DA5672049}" type="presParOf" srcId="{19277BBA-B62A-4AC7-B01C-DD3813EC5D63}" destId="{9D14CCEA-DA43-4255-B0DB-B18A09E04D04}" srcOrd="2" destOrd="0" presId="urn:microsoft.com/office/officeart/2005/8/layout/hierarchy2"/>
    <dgm:cxn modelId="{41CCD6E3-3CB4-449E-8537-AFFA7A9C8C84}" type="presParOf" srcId="{9D14CCEA-DA43-4255-B0DB-B18A09E04D04}" destId="{54DB3802-AC90-4EB3-B0B6-A1F8FAF890A4}" srcOrd="0" destOrd="0" presId="urn:microsoft.com/office/officeart/2005/8/layout/hierarchy2"/>
    <dgm:cxn modelId="{369AD142-96D7-4EFC-9E6A-7D748D4D7B4B}" type="presParOf" srcId="{19277BBA-B62A-4AC7-B01C-DD3813EC5D63}" destId="{7F2AD584-F2CA-480C-AD54-012D95E3149B}" srcOrd="3" destOrd="0" presId="urn:microsoft.com/office/officeart/2005/8/layout/hierarchy2"/>
    <dgm:cxn modelId="{2C5C8A9E-5D9A-4EAB-884F-93C0B3B0E2F4}" type="presParOf" srcId="{7F2AD584-F2CA-480C-AD54-012D95E3149B}" destId="{A2C84CE3-708A-48A5-8417-CDB519317044}" srcOrd="0" destOrd="0" presId="urn:microsoft.com/office/officeart/2005/8/layout/hierarchy2"/>
    <dgm:cxn modelId="{CE063AE3-0AB8-4FDC-9F2E-90DE6DF3C86A}" type="presParOf" srcId="{7F2AD584-F2CA-480C-AD54-012D95E3149B}" destId="{809100A7-786B-4636-99CB-9587489E6B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3CBAAD-7276-4852-A292-D83B1D26DF6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9B9AF9E-F2AA-49C1-81D6-1BE5450D1B4A}">
      <dgm:prSet phldrT="[Текст]"/>
      <dgm:spPr>
        <a:solidFill>
          <a:srgbClr val="0070C0"/>
        </a:solidFill>
      </dgm:spPr>
      <dgm:t>
        <a:bodyPr/>
        <a:lstStyle/>
        <a:p>
          <a:r>
            <a:rPr lang="uk-UA" dirty="0" smtClean="0"/>
            <a:t>ЗА ЗМІСТОМ</a:t>
          </a:r>
          <a:endParaRPr lang="ru-RU" dirty="0"/>
        </a:p>
      </dgm:t>
    </dgm:pt>
    <dgm:pt modelId="{4D34CCBE-A091-42D4-9906-6A0E5D07B549}" type="parTrans" cxnId="{F48185DF-8669-422E-BC4C-EDD4B95FF00E}">
      <dgm:prSet/>
      <dgm:spPr/>
      <dgm:t>
        <a:bodyPr/>
        <a:lstStyle/>
        <a:p>
          <a:endParaRPr lang="ru-RU"/>
        </a:p>
      </dgm:t>
    </dgm:pt>
    <dgm:pt modelId="{94BD6B79-6720-448C-915B-2F15AB4C6A49}" type="sibTrans" cxnId="{F48185DF-8669-422E-BC4C-EDD4B95FF00E}">
      <dgm:prSet/>
      <dgm:spPr/>
      <dgm:t>
        <a:bodyPr/>
        <a:lstStyle/>
        <a:p>
          <a:endParaRPr lang="ru-RU"/>
        </a:p>
      </dgm:t>
    </dgm:pt>
    <dgm:pt modelId="{9F0A45EF-B02A-4573-8C13-B8B01FECDFD5}">
      <dgm:prSet phldrT="[Текст]"/>
      <dgm:spPr>
        <a:solidFill>
          <a:srgbClr val="F16BE1">
            <a:alpha val="89804"/>
          </a:srgbClr>
        </a:solidFill>
      </dgm:spPr>
      <dgm:t>
        <a:bodyPr/>
        <a:lstStyle/>
        <a:p>
          <a:r>
            <a:rPr lang="uk-UA" dirty="0" smtClean="0"/>
            <a:t>ІНТЕЛЕКТУАЛЬНІ</a:t>
          </a:r>
          <a:endParaRPr lang="ru-RU" dirty="0"/>
        </a:p>
      </dgm:t>
    </dgm:pt>
    <dgm:pt modelId="{E923068D-F62B-4C14-A76A-F20D1F750DD2}" type="parTrans" cxnId="{F760897E-615A-4F8B-A080-6D0E01124A35}">
      <dgm:prSet/>
      <dgm:spPr/>
      <dgm:t>
        <a:bodyPr/>
        <a:lstStyle/>
        <a:p>
          <a:endParaRPr lang="ru-RU"/>
        </a:p>
      </dgm:t>
    </dgm:pt>
    <dgm:pt modelId="{BCCC9C2D-5854-40F7-8A84-C64B30C568B0}" type="sibTrans" cxnId="{F760897E-615A-4F8B-A080-6D0E01124A35}">
      <dgm:prSet/>
      <dgm:spPr/>
      <dgm:t>
        <a:bodyPr/>
        <a:lstStyle/>
        <a:p>
          <a:endParaRPr lang="ru-RU"/>
        </a:p>
      </dgm:t>
    </dgm:pt>
    <dgm:pt modelId="{F78600D2-787F-41DA-889F-F9DAB2A0BAD7}">
      <dgm:prSet phldrT="[Текст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uk-UA" dirty="0" smtClean="0"/>
            <a:t>КОМПЛЕКСНІ</a:t>
          </a:r>
        </a:p>
      </dgm:t>
    </dgm:pt>
    <dgm:pt modelId="{5DB883F3-31A3-4214-B966-AD3F4AE3C906}" type="parTrans" cxnId="{2A5E5950-9798-4F7C-808C-C73FC6D322A5}">
      <dgm:prSet/>
      <dgm:spPr/>
      <dgm:t>
        <a:bodyPr/>
        <a:lstStyle/>
        <a:p>
          <a:endParaRPr lang="ru-RU"/>
        </a:p>
      </dgm:t>
    </dgm:pt>
    <dgm:pt modelId="{AF0D4EED-95EE-4099-B909-C2F858E234B6}" type="sibTrans" cxnId="{2A5E5950-9798-4F7C-808C-C73FC6D322A5}">
      <dgm:prSet/>
      <dgm:spPr/>
      <dgm:t>
        <a:bodyPr/>
        <a:lstStyle/>
        <a:p>
          <a:endParaRPr lang="ru-RU"/>
        </a:p>
      </dgm:t>
    </dgm:pt>
    <dgm:pt modelId="{2C1908CE-79CB-4D21-849A-3238B2E724C5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dirty="0" smtClean="0"/>
            <a:t>МАТЕРІАЛЬНІ</a:t>
          </a:r>
        </a:p>
      </dgm:t>
    </dgm:pt>
    <dgm:pt modelId="{CC943DFF-096D-47C5-9643-F53ECDB456D9}" type="parTrans" cxnId="{5F22ECBF-276A-4A42-922E-012CAF2FFF0B}">
      <dgm:prSet/>
      <dgm:spPr/>
      <dgm:t>
        <a:bodyPr/>
        <a:lstStyle/>
        <a:p>
          <a:endParaRPr lang="ru-RU"/>
        </a:p>
      </dgm:t>
    </dgm:pt>
    <dgm:pt modelId="{89C66007-B13D-49DF-93E1-444D04652E67}" type="sibTrans" cxnId="{5F22ECBF-276A-4A42-922E-012CAF2FFF0B}">
      <dgm:prSet/>
      <dgm:spPr/>
      <dgm:t>
        <a:bodyPr/>
        <a:lstStyle/>
        <a:p>
          <a:endParaRPr lang="ru-RU"/>
        </a:p>
      </dgm:t>
    </dgm:pt>
    <dgm:pt modelId="{960B9495-20E6-4219-9CC8-A40A61710677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uk-UA" dirty="0" smtClean="0"/>
            <a:t>ЕКОЛОГІЧНІ</a:t>
          </a:r>
        </a:p>
      </dgm:t>
    </dgm:pt>
    <dgm:pt modelId="{750BB866-842B-483B-A1A0-91B9A69B7CCB}" type="parTrans" cxnId="{6B36BC55-F481-49FF-9CB1-7626A833F8FD}">
      <dgm:prSet/>
      <dgm:spPr/>
      <dgm:t>
        <a:bodyPr/>
        <a:lstStyle/>
        <a:p>
          <a:endParaRPr lang="ru-RU"/>
        </a:p>
      </dgm:t>
    </dgm:pt>
    <dgm:pt modelId="{B7A82AF1-C2A2-4F4F-8B51-4AF8CE3D7C39}" type="sibTrans" cxnId="{6B36BC55-F481-49FF-9CB1-7626A833F8FD}">
      <dgm:prSet/>
      <dgm:spPr/>
      <dgm:t>
        <a:bodyPr/>
        <a:lstStyle/>
        <a:p>
          <a:endParaRPr lang="ru-RU"/>
        </a:p>
      </dgm:t>
    </dgm:pt>
    <dgm:pt modelId="{C41FFC93-D231-4AC0-875A-0E19CD924816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uk-UA" dirty="0" smtClean="0"/>
            <a:t>СЕРВІСНІ</a:t>
          </a:r>
        </a:p>
      </dgm:t>
    </dgm:pt>
    <dgm:pt modelId="{B2EFD495-9DF6-442C-8839-DD785619CE98}" type="parTrans" cxnId="{A59D58C4-3B7C-4495-8A89-836FA7256EB7}">
      <dgm:prSet/>
      <dgm:spPr/>
      <dgm:t>
        <a:bodyPr/>
        <a:lstStyle/>
        <a:p>
          <a:endParaRPr lang="ru-RU"/>
        </a:p>
      </dgm:t>
    </dgm:pt>
    <dgm:pt modelId="{B574C0C3-FF76-49DB-8CD9-0DE1EBEE8128}" type="sibTrans" cxnId="{A59D58C4-3B7C-4495-8A89-836FA7256EB7}">
      <dgm:prSet/>
      <dgm:spPr/>
      <dgm:t>
        <a:bodyPr/>
        <a:lstStyle/>
        <a:p>
          <a:endParaRPr lang="ru-RU"/>
        </a:p>
      </dgm:t>
    </dgm:pt>
    <dgm:pt modelId="{BECD9C28-1124-41FF-8478-9B321CA1CC42}" type="pres">
      <dgm:prSet presAssocID="{8B3CBAAD-7276-4852-A292-D83B1D26DF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C56802-D172-456C-81D6-8B916ADBC3A2}" type="pres">
      <dgm:prSet presAssocID="{99B9AF9E-F2AA-49C1-81D6-1BE5450D1B4A}" presName="root" presStyleCnt="0"/>
      <dgm:spPr/>
    </dgm:pt>
    <dgm:pt modelId="{DECC4BF0-E66A-4550-BCF6-E7B4890BB62F}" type="pres">
      <dgm:prSet presAssocID="{99B9AF9E-F2AA-49C1-81D6-1BE5450D1B4A}" presName="rootComposite" presStyleCnt="0"/>
      <dgm:spPr/>
    </dgm:pt>
    <dgm:pt modelId="{C79D1F9A-F4DB-4ECE-AE75-E79E078E4ED0}" type="pres">
      <dgm:prSet presAssocID="{99B9AF9E-F2AA-49C1-81D6-1BE5450D1B4A}" presName="rootText" presStyleLbl="node1" presStyleIdx="0" presStyleCnt="1" custScaleX="243036"/>
      <dgm:spPr/>
      <dgm:t>
        <a:bodyPr/>
        <a:lstStyle/>
        <a:p>
          <a:endParaRPr lang="ru-RU"/>
        </a:p>
      </dgm:t>
    </dgm:pt>
    <dgm:pt modelId="{EA4EE678-849F-4208-A376-6BD0B6ECE862}" type="pres">
      <dgm:prSet presAssocID="{99B9AF9E-F2AA-49C1-81D6-1BE5450D1B4A}" presName="rootConnector" presStyleLbl="node1" presStyleIdx="0" presStyleCnt="1"/>
      <dgm:spPr/>
    </dgm:pt>
    <dgm:pt modelId="{33437809-6D7C-4265-8E41-6FFCB383FCA8}" type="pres">
      <dgm:prSet presAssocID="{99B9AF9E-F2AA-49C1-81D6-1BE5450D1B4A}" presName="childShape" presStyleCnt="0"/>
      <dgm:spPr/>
    </dgm:pt>
    <dgm:pt modelId="{D911EEBF-D411-4B45-9D22-546016498172}" type="pres">
      <dgm:prSet presAssocID="{E923068D-F62B-4C14-A76A-F20D1F750DD2}" presName="Name13" presStyleLbl="parChTrans1D2" presStyleIdx="0" presStyleCnt="5"/>
      <dgm:spPr/>
    </dgm:pt>
    <dgm:pt modelId="{A6C31242-C722-4DF9-9F39-CF8733218A90}" type="pres">
      <dgm:prSet presAssocID="{9F0A45EF-B02A-4573-8C13-B8B01FECDFD5}" presName="childText" presStyleLbl="bgAcc1" presStyleIdx="0" presStyleCnt="5" custScaleX="337662">
        <dgm:presLayoutVars>
          <dgm:bulletEnabled val="1"/>
        </dgm:presLayoutVars>
      </dgm:prSet>
      <dgm:spPr/>
    </dgm:pt>
    <dgm:pt modelId="{3EB75350-9F82-4949-8A8F-5D8C2E9C8766}" type="pres">
      <dgm:prSet presAssocID="{CC943DFF-096D-47C5-9643-F53ECDB456D9}" presName="Name13" presStyleLbl="parChTrans1D2" presStyleIdx="1" presStyleCnt="5"/>
      <dgm:spPr/>
    </dgm:pt>
    <dgm:pt modelId="{6DEEED16-F65A-4E7E-8C05-2D991F04E099}" type="pres">
      <dgm:prSet presAssocID="{2C1908CE-79CB-4D21-849A-3238B2E724C5}" presName="childText" presStyleLbl="bgAcc1" presStyleIdx="1" presStyleCnt="5" custScaleX="337662">
        <dgm:presLayoutVars>
          <dgm:bulletEnabled val="1"/>
        </dgm:presLayoutVars>
      </dgm:prSet>
      <dgm:spPr/>
    </dgm:pt>
    <dgm:pt modelId="{A6B3D953-3FA0-4A7A-A496-9B2981DE686B}" type="pres">
      <dgm:prSet presAssocID="{750BB866-842B-483B-A1A0-91B9A69B7CCB}" presName="Name13" presStyleLbl="parChTrans1D2" presStyleIdx="2" presStyleCnt="5"/>
      <dgm:spPr/>
    </dgm:pt>
    <dgm:pt modelId="{C7FB7BAB-2CE1-4784-99F4-E0076E031001}" type="pres">
      <dgm:prSet presAssocID="{960B9495-20E6-4219-9CC8-A40A61710677}" presName="childText" presStyleLbl="bgAcc1" presStyleIdx="2" presStyleCnt="5" custScaleX="33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64298-9B70-4005-A4EA-F7AA73D66879}" type="pres">
      <dgm:prSet presAssocID="{B2EFD495-9DF6-442C-8839-DD785619CE98}" presName="Name13" presStyleLbl="parChTrans1D2" presStyleIdx="3" presStyleCnt="5"/>
      <dgm:spPr/>
    </dgm:pt>
    <dgm:pt modelId="{570FA4A7-2344-4AB2-BA36-B740BBA05AD5}" type="pres">
      <dgm:prSet presAssocID="{C41FFC93-D231-4AC0-875A-0E19CD924816}" presName="childText" presStyleLbl="bgAcc1" presStyleIdx="3" presStyleCnt="5" custScaleX="337662" custLinFactNeighborY="-5235">
        <dgm:presLayoutVars>
          <dgm:bulletEnabled val="1"/>
        </dgm:presLayoutVars>
      </dgm:prSet>
      <dgm:spPr/>
    </dgm:pt>
    <dgm:pt modelId="{7DA17E4B-BBFE-438E-BEA7-D3D364A751D9}" type="pres">
      <dgm:prSet presAssocID="{5DB883F3-31A3-4214-B966-AD3F4AE3C906}" presName="Name13" presStyleLbl="parChTrans1D2" presStyleIdx="4" presStyleCnt="5"/>
      <dgm:spPr/>
    </dgm:pt>
    <dgm:pt modelId="{387AC91A-44BA-4C43-A7F8-6A9B0DB20E40}" type="pres">
      <dgm:prSet presAssocID="{F78600D2-787F-41DA-889F-F9DAB2A0BAD7}" presName="childText" presStyleLbl="bgAcc1" presStyleIdx="4" presStyleCnt="5" custScaleX="33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FCFB7-B71C-44B4-804C-30C7540D3B11}" type="presOf" srcId="{960B9495-20E6-4219-9CC8-A40A61710677}" destId="{C7FB7BAB-2CE1-4784-99F4-E0076E031001}" srcOrd="0" destOrd="0" presId="urn:microsoft.com/office/officeart/2005/8/layout/hierarchy3"/>
    <dgm:cxn modelId="{ED01B55A-0263-4CC1-B9D1-26DF157D0491}" type="presOf" srcId="{CC943DFF-096D-47C5-9643-F53ECDB456D9}" destId="{3EB75350-9F82-4949-8A8F-5D8C2E9C8766}" srcOrd="0" destOrd="0" presId="urn:microsoft.com/office/officeart/2005/8/layout/hierarchy3"/>
    <dgm:cxn modelId="{C6D4282E-190D-4CF4-B962-C427CD24E67A}" type="presOf" srcId="{C41FFC93-D231-4AC0-875A-0E19CD924816}" destId="{570FA4A7-2344-4AB2-BA36-B740BBA05AD5}" srcOrd="0" destOrd="0" presId="urn:microsoft.com/office/officeart/2005/8/layout/hierarchy3"/>
    <dgm:cxn modelId="{6B36BC55-F481-49FF-9CB1-7626A833F8FD}" srcId="{99B9AF9E-F2AA-49C1-81D6-1BE5450D1B4A}" destId="{960B9495-20E6-4219-9CC8-A40A61710677}" srcOrd="2" destOrd="0" parTransId="{750BB866-842B-483B-A1A0-91B9A69B7CCB}" sibTransId="{B7A82AF1-C2A2-4F4F-8B51-4AF8CE3D7C39}"/>
    <dgm:cxn modelId="{87B3073E-9A8B-4C5B-B175-EA6AEA20EAA1}" type="presOf" srcId="{9F0A45EF-B02A-4573-8C13-B8B01FECDFD5}" destId="{A6C31242-C722-4DF9-9F39-CF8733218A90}" srcOrd="0" destOrd="0" presId="urn:microsoft.com/office/officeart/2005/8/layout/hierarchy3"/>
    <dgm:cxn modelId="{2A5E5950-9798-4F7C-808C-C73FC6D322A5}" srcId="{99B9AF9E-F2AA-49C1-81D6-1BE5450D1B4A}" destId="{F78600D2-787F-41DA-889F-F9DAB2A0BAD7}" srcOrd="4" destOrd="0" parTransId="{5DB883F3-31A3-4214-B966-AD3F4AE3C906}" sibTransId="{AF0D4EED-95EE-4099-B909-C2F858E234B6}"/>
    <dgm:cxn modelId="{DFFC5031-C556-4556-8C18-70D78372686F}" type="presOf" srcId="{99B9AF9E-F2AA-49C1-81D6-1BE5450D1B4A}" destId="{EA4EE678-849F-4208-A376-6BD0B6ECE862}" srcOrd="1" destOrd="0" presId="urn:microsoft.com/office/officeart/2005/8/layout/hierarchy3"/>
    <dgm:cxn modelId="{F760897E-615A-4F8B-A080-6D0E01124A35}" srcId="{99B9AF9E-F2AA-49C1-81D6-1BE5450D1B4A}" destId="{9F0A45EF-B02A-4573-8C13-B8B01FECDFD5}" srcOrd="0" destOrd="0" parTransId="{E923068D-F62B-4C14-A76A-F20D1F750DD2}" sibTransId="{BCCC9C2D-5854-40F7-8A84-C64B30C568B0}"/>
    <dgm:cxn modelId="{82E9C1C4-179C-469F-AAA8-3B36D68E36FC}" type="presOf" srcId="{E923068D-F62B-4C14-A76A-F20D1F750DD2}" destId="{D911EEBF-D411-4B45-9D22-546016498172}" srcOrd="0" destOrd="0" presId="urn:microsoft.com/office/officeart/2005/8/layout/hierarchy3"/>
    <dgm:cxn modelId="{20377ED2-AD26-41B3-909C-E0D60E7066B5}" type="presOf" srcId="{750BB866-842B-483B-A1A0-91B9A69B7CCB}" destId="{A6B3D953-3FA0-4A7A-A496-9B2981DE686B}" srcOrd="0" destOrd="0" presId="urn:microsoft.com/office/officeart/2005/8/layout/hierarchy3"/>
    <dgm:cxn modelId="{F48185DF-8669-422E-BC4C-EDD4B95FF00E}" srcId="{8B3CBAAD-7276-4852-A292-D83B1D26DF65}" destId="{99B9AF9E-F2AA-49C1-81D6-1BE5450D1B4A}" srcOrd="0" destOrd="0" parTransId="{4D34CCBE-A091-42D4-9906-6A0E5D07B549}" sibTransId="{94BD6B79-6720-448C-915B-2F15AB4C6A49}"/>
    <dgm:cxn modelId="{C9A0F7A2-C290-4D2A-9DF4-369E07FE22C3}" type="presOf" srcId="{F78600D2-787F-41DA-889F-F9DAB2A0BAD7}" destId="{387AC91A-44BA-4C43-A7F8-6A9B0DB20E40}" srcOrd="0" destOrd="0" presId="urn:microsoft.com/office/officeart/2005/8/layout/hierarchy3"/>
    <dgm:cxn modelId="{00308363-8DFF-4F9E-82D9-E6B37085778A}" type="presOf" srcId="{B2EFD495-9DF6-442C-8839-DD785619CE98}" destId="{BA264298-9B70-4005-A4EA-F7AA73D66879}" srcOrd="0" destOrd="0" presId="urn:microsoft.com/office/officeart/2005/8/layout/hierarchy3"/>
    <dgm:cxn modelId="{03A079D9-E43E-416B-A94D-AEAF985F11D1}" type="presOf" srcId="{8B3CBAAD-7276-4852-A292-D83B1D26DF65}" destId="{BECD9C28-1124-41FF-8478-9B321CA1CC42}" srcOrd="0" destOrd="0" presId="urn:microsoft.com/office/officeart/2005/8/layout/hierarchy3"/>
    <dgm:cxn modelId="{18C502CE-5314-4ECF-B2A5-1AC15BBBE38D}" type="presOf" srcId="{99B9AF9E-F2AA-49C1-81D6-1BE5450D1B4A}" destId="{C79D1F9A-F4DB-4ECE-AE75-E79E078E4ED0}" srcOrd="0" destOrd="0" presId="urn:microsoft.com/office/officeart/2005/8/layout/hierarchy3"/>
    <dgm:cxn modelId="{4D335A21-48C9-4A7F-BD7F-A33EC15C6D8F}" type="presOf" srcId="{2C1908CE-79CB-4D21-849A-3238B2E724C5}" destId="{6DEEED16-F65A-4E7E-8C05-2D991F04E099}" srcOrd="0" destOrd="0" presId="urn:microsoft.com/office/officeart/2005/8/layout/hierarchy3"/>
    <dgm:cxn modelId="{B02CF4ED-6102-44A0-AAEE-0864149149A2}" type="presOf" srcId="{5DB883F3-31A3-4214-B966-AD3F4AE3C906}" destId="{7DA17E4B-BBFE-438E-BEA7-D3D364A751D9}" srcOrd="0" destOrd="0" presId="urn:microsoft.com/office/officeart/2005/8/layout/hierarchy3"/>
    <dgm:cxn modelId="{A59D58C4-3B7C-4495-8A89-836FA7256EB7}" srcId="{99B9AF9E-F2AA-49C1-81D6-1BE5450D1B4A}" destId="{C41FFC93-D231-4AC0-875A-0E19CD924816}" srcOrd="3" destOrd="0" parTransId="{B2EFD495-9DF6-442C-8839-DD785619CE98}" sibTransId="{B574C0C3-FF76-49DB-8CD9-0DE1EBEE8128}"/>
    <dgm:cxn modelId="{5F22ECBF-276A-4A42-922E-012CAF2FFF0B}" srcId="{99B9AF9E-F2AA-49C1-81D6-1BE5450D1B4A}" destId="{2C1908CE-79CB-4D21-849A-3238B2E724C5}" srcOrd="1" destOrd="0" parTransId="{CC943DFF-096D-47C5-9643-F53ECDB456D9}" sibTransId="{89C66007-B13D-49DF-93E1-444D04652E67}"/>
    <dgm:cxn modelId="{CF725276-A1EF-4C1B-83F8-58322175ECE6}" type="presParOf" srcId="{BECD9C28-1124-41FF-8478-9B321CA1CC42}" destId="{54C56802-D172-456C-81D6-8B916ADBC3A2}" srcOrd="0" destOrd="0" presId="urn:microsoft.com/office/officeart/2005/8/layout/hierarchy3"/>
    <dgm:cxn modelId="{111A4B7E-2C25-4449-BE72-3E09012AEA27}" type="presParOf" srcId="{54C56802-D172-456C-81D6-8B916ADBC3A2}" destId="{DECC4BF0-E66A-4550-BCF6-E7B4890BB62F}" srcOrd="0" destOrd="0" presId="urn:microsoft.com/office/officeart/2005/8/layout/hierarchy3"/>
    <dgm:cxn modelId="{8FB13417-EE25-4EB5-8C82-46C0C4218DE3}" type="presParOf" srcId="{DECC4BF0-E66A-4550-BCF6-E7B4890BB62F}" destId="{C79D1F9A-F4DB-4ECE-AE75-E79E078E4ED0}" srcOrd="0" destOrd="0" presId="urn:microsoft.com/office/officeart/2005/8/layout/hierarchy3"/>
    <dgm:cxn modelId="{E8A963D4-926C-47BD-8352-A8FA7D352A1B}" type="presParOf" srcId="{DECC4BF0-E66A-4550-BCF6-E7B4890BB62F}" destId="{EA4EE678-849F-4208-A376-6BD0B6ECE862}" srcOrd="1" destOrd="0" presId="urn:microsoft.com/office/officeart/2005/8/layout/hierarchy3"/>
    <dgm:cxn modelId="{52A41229-73B1-4461-8F5F-25693319AC5C}" type="presParOf" srcId="{54C56802-D172-456C-81D6-8B916ADBC3A2}" destId="{33437809-6D7C-4265-8E41-6FFCB383FCA8}" srcOrd="1" destOrd="0" presId="urn:microsoft.com/office/officeart/2005/8/layout/hierarchy3"/>
    <dgm:cxn modelId="{915D827D-3D90-4A11-BB5E-2709B3F83D3B}" type="presParOf" srcId="{33437809-6D7C-4265-8E41-6FFCB383FCA8}" destId="{D911EEBF-D411-4B45-9D22-546016498172}" srcOrd="0" destOrd="0" presId="urn:microsoft.com/office/officeart/2005/8/layout/hierarchy3"/>
    <dgm:cxn modelId="{F1095699-D534-46BC-B796-34831E07C87B}" type="presParOf" srcId="{33437809-6D7C-4265-8E41-6FFCB383FCA8}" destId="{A6C31242-C722-4DF9-9F39-CF8733218A90}" srcOrd="1" destOrd="0" presId="urn:microsoft.com/office/officeart/2005/8/layout/hierarchy3"/>
    <dgm:cxn modelId="{D038BCE5-6BA4-4020-BAD1-CD4FCB1CF1A1}" type="presParOf" srcId="{33437809-6D7C-4265-8E41-6FFCB383FCA8}" destId="{3EB75350-9F82-4949-8A8F-5D8C2E9C8766}" srcOrd="2" destOrd="0" presId="urn:microsoft.com/office/officeart/2005/8/layout/hierarchy3"/>
    <dgm:cxn modelId="{E53EFE55-5307-4F75-9035-49EE60DF9622}" type="presParOf" srcId="{33437809-6D7C-4265-8E41-6FFCB383FCA8}" destId="{6DEEED16-F65A-4E7E-8C05-2D991F04E099}" srcOrd="3" destOrd="0" presId="urn:microsoft.com/office/officeart/2005/8/layout/hierarchy3"/>
    <dgm:cxn modelId="{87698E78-8F8F-4C1D-ADD6-18FDF48994A5}" type="presParOf" srcId="{33437809-6D7C-4265-8E41-6FFCB383FCA8}" destId="{A6B3D953-3FA0-4A7A-A496-9B2981DE686B}" srcOrd="4" destOrd="0" presId="urn:microsoft.com/office/officeart/2005/8/layout/hierarchy3"/>
    <dgm:cxn modelId="{F278BAC8-365D-4A99-8139-1465AD931A15}" type="presParOf" srcId="{33437809-6D7C-4265-8E41-6FFCB383FCA8}" destId="{C7FB7BAB-2CE1-4784-99F4-E0076E031001}" srcOrd="5" destOrd="0" presId="urn:microsoft.com/office/officeart/2005/8/layout/hierarchy3"/>
    <dgm:cxn modelId="{B37674BC-E11C-435C-979A-C260BC6102C3}" type="presParOf" srcId="{33437809-6D7C-4265-8E41-6FFCB383FCA8}" destId="{BA264298-9B70-4005-A4EA-F7AA73D66879}" srcOrd="6" destOrd="0" presId="urn:microsoft.com/office/officeart/2005/8/layout/hierarchy3"/>
    <dgm:cxn modelId="{3CC20E95-0132-4B3F-9D7C-49C818B1F19B}" type="presParOf" srcId="{33437809-6D7C-4265-8E41-6FFCB383FCA8}" destId="{570FA4A7-2344-4AB2-BA36-B740BBA05AD5}" srcOrd="7" destOrd="0" presId="urn:microsoft.com/office/officeart/2005/8/layout/hierarchy3"/>
    <dgm:cxn modelId="{EFB426FA-6CAF-4D17-8A6F-EC4F02D7CD92}" type="presParOf" srcId="{33437809-6D7C-4265-8E41-6FFCB383FCA8}" destId="{7DA17E4B-BBFE-438E-BEA7-D3D364A751D9}" srcOrd="8" destOrd="0" presId="urn:microsoft.com/office/officeart/2005/8/layout/hierarchy3"/>
    <dgm:cxn modelId="{4B68432D-FB56-4D95-90A8-6A9D085CEC49}" type="presParOf" srcId="{33437809-6D7C-4265-8E41-6FFCB383FCA8}" destId="{387AC91A-44BA-4C43-A7F8-6A9B0DB20E4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3CBAAD-7276-4852-A292-D83B1D26DF6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9B9AF9E-F2AA-49C1-81D6-1BE5450D1B4A}">
      <dgm:prSet phldrT="[Текст]"/>
      <dgm:spPr>
        <a:solidFill>
          <a:srgbClr val="0070C0"/>
        </a:solidFill>
      </dgm:spPr>
      <dgm:t>
        <a:bodyPr/>
        <a:lstStyle/>
        <a:p>
          <a:r>
            <a:rPr lang="uk-UA" dirty="0" smtClean="0"/>
            <a:t>ЗА СКЛАДОМ УЧАСНИКІВ</a:t>
          </a:r>
          <a:endParaRPr lang="ru-RU" dirty="0"/>
        </a:p>
      </dgm:t>
    </dgm:pt>
    <dgm:pt modelId="{4D34CCBE-A091-42D4-9906-6A0E5D07B549}" type="parTrans" cxnId="{F48185DF-8669-422E-BC4C-EDD4B95FF00E}">
      <dgm:prSet/>
      <dgm:spPr/>
      <dgm:t>
        <a:bodyPr/>
        <a:lstStyle/>
        <a:p>
          <a:endParaRPr lang="ru-RU"/>
        </a:p>
      </dgm:t>
    </dgm:pt>
    <dgm:pt modelId="{94BD6B79-6720-448C-915B-2F15AB4C6A49}" type="sibTrans" cxnId="{F48185DF-8669-422E-BC4C-EDD4B95FF00E}">
      <dgm:prSet/>
      <dgm:spPr/>
      <dgm:t>
        <a:bodyPr/>
        <a:lstStyle/>
        <a:p>
          <a:endParaRPr lang="ru-RU"/>
        </a:p>
      </dgm:t>
    </dgm:pt>
    <dgm:pt modelId="{9F0A45EF-B02A-4573-8C13-B8B01FECDFD5}">
      <dgm:prSet phldrT="[Текст]"/>
      <dgm:spPr>
        <a:solidFill>
          <a:srgbClr val="F16BE1">
            <a:alpha val="89804"/>
          </a:srgbClr>
        </a:solidFill>
      </dgm:spPr>
      <dgm:t>
        <a:bodyPr/>
        <a:lstStyle/>
        <a:p>
          <a:r>
            <a:rPr lang="uk-UA" dirty="0" smtClean="0"/>
            <a:t>УЧНІ ОДНОГО КЛАСУ</a:t>
          </a:r>
          <a:endParaRPr lang="ru-RU" dirty="0"/>
        </a:p>
      </dgm:t>
    </dgm:pt>
    <dgm:pt modelId="{E923068D-F62B-4C14-A76A-F20D1F750DD2}" type="parTrans" cxnId="{F760897E-615A-4F8B-A080-6D0E01124A35}">
      <dgm:prSet/>
      <dgm:spPr/>
      <dgm:t>
        <a:bodyPr/>
        <a:lstStyle/>
        <a:p>
          <a:endParaRPr lang="ru-RU"/>
        </a:p>
      </dgm:t>
    </dgm:pt>
    <dgm:pt modelId="{BCCC9C2D-5854-40F7-8A84-C64B30C568B0}" type="sibTrans" cxnId="{F760897E-615A-4F8B-A080-6D0E01124A35}">
      <dgm:prSet/>
      <dgm:spPr/>
      <dgm:t>
        <a:bodyPr/>
        <a:lstStyle/>
        <a:p>
          <a:endParaRPr lang="ru-RU"/>
        </a:p>
      </dgm:t>
    </dgm:pt>
    <dgm:pt modelId="{F78600D2-787F-41DA-889F-F9DAB2A0BAD7}">
      <dgm:prSet phldrT="[Текст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uk-UA" dirty="0" smtClean="0"/>
            <a:t>КРАЇНИ</a:t>
          </a:r>
        </a:p>
      </dgm:t>
    </dgm:pt>
    <dgm:pt modelId="{5DB883F3-31A3-4214-B966-AD3F4AE3C906}" type="parTrans" cxnId="{2A5E5950-9798-4F7C-808C-C73FC6D322A5}">
      <dgm:prSet/>
      <dgm:spPr/>
      <dgm:t>
        <a:bodyPr/>
        <a:lstStyle/>
        <a:p>
          <a:endParaRPr lang="ru-RU"/>
        </a:p>
      </dgm:t>
    </dgm:pt>
    <dgm:pt modelId="{AF0D4EED-95EE-4099-B909-C2F858E234B6}" type="sibTrans" cxnId="{2A5E5950-9798-4F7C-808C-C73FC6D322A5}">
      <dgm:prSet/>
      <dgm:spPr/>
      <dgm:t>
        <a:bodyPr/>
        <a:lstStyle/>
        <a:p>
          <a:endParaRPr lang="ru-RU"/>
        </a:p>
      </dgm:t>
    </dgm:pt>
    <dgm:pt modelId="{2C1908CE-79CB-4D21-849A-3238B2E724C5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dirty="0" smtClean="0"/>
            <a:t>ОДНІЄЇ ШКОЛИ</a:t>
          </a:r>
        </a:p>
      </dgm:t>
    </dgm:pt>
    <dgm:pt modelId="{CC943DFF-096D-47C5-9643-F53ECDB456D9}" type="parTrans" cxnId="{5F22ECBF-276A-4A42-922E-012CAF2FFF0B}">
      <dgm:prSet/>
      <dgm:spPr/>
      <dgm:t>
        <a:bodyPr/>
        <a:lstStyle/>
        <a:p>
          <a:endParaRPr lang="ru-RU"/>
        </a:p>
      </dgm:t>
    </dgm:pt>
    <dgm:pt modelId="{89C66007-B13D-49DF-93E1-444D04652E67}" type="sibTrans" cxnId="{5F22ECBF-276A-4A42-922E-012CAF2FFF0B}">
      <dgm:prSet/>
      <dgm:spPr/>
      <dgm:t>
        <a:bodyPr/>
        <a:lstStyle/>
        <a:p>
          <a:endParaRPr lang="ru-RU"/>
        </a:p>
      </dgm:t>
    </dgm:pt>
    <dgm:pt modelId="{960B9495-20E6-4219-9CC8-A40A61710677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uk-UA" dirty="0" smtClean="0"/>
            <a:t>МІСТА</a:t>
          </a:r>
        </a:p>
      </dgm:t>
    </dgm:pt>
    <dgm:pt modelId="{750BB866-842B-483B-A1A0-91B9A69B7CCB}" type="parTrans" cxnId="{6B36BC55-F481-49FF-9CB1-7626A833F8FD}">
      <dgm:prSet/>
      <dgm:spPr/>
      <dgm:t>
        <a:bodyPr/>
        <a:lstStyle/>
        <a:p>
          <a:endParaRPr lang="ru-RU"/>
        </a:p>
      </dgm:t>
    </dgm:pt>
    <dgm:pt modelId="{B7A82AF1-C2A2-4F4F-8B51-4AF8CE3D7C39}" type="sibTrans" cxnId="{6B36BC55-F481-49FF-9CB1-7626A833F8FD}">
      <dgm:prSet/>
      <dgm:spPr/>
      <dgm:t>
        <a:bodyPr/>
        <a:lstStyle/>
        <a:p>
          <a:endParaRPr lang="ru-RU"/>
        </a:p>
      </dgm:t>
    </dgm:pt>
    <dgm:pt modelId="{C41FFC93-D231-4AC0-875A-0E19CD924816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uk-UA" dirty="0" smtClean="0"/>
            <a:t>РЕГІОНУ</a:t>
          </a:r>
        </a:p>
      </dgm:t>
    </dgm:pt>
    <dgm:pt modelId="{B2EFD495-9DF6-442C-8839-DD785619CE98}" type="parTrans" cxnId="{A59D58C4-3B7C-4495-8A89-836FA7256EB7}">
      <dgm:prSet/>
      <dgm:spPr/>
      <dgm:t>
        <a:bodyPr/>
        <a:lstStyle/>
        <a:p>
          <a:endParaRPr lang="ru-RU"/>
        </a:p>
      </dgm:t>
    </dgm:pt>
    <dgm:pt modelId="{B574C0C3-FF76-49DB-8CD9-0DE1EBEE8128}" type="sibTrans" cxnId="{A59D58C4-3B7C-4495-8A89-836FA7256EB7}">
      <dgm:prSet/>
      <dgm:spPr/>
      <dgm:t>
        <a:bodyPr/>
        <a:lstStyle/>
        <a:p>
          <a:endParaRPr lang="ru-RU"/>
        </a:p>
      </dgm:t>
    </dgm:pt>
    <dgm:pt modelId="{AC58FF7A-17BA-4D32-A957-DE1AB96B0BB3}">
      <dgm:prSet phldrT="[Текст]"/>
      <dgm:spPr>
        <a:solidFill>
          <a:srgbClr val="FFC000">
            <a:alpha val="89804"/>
          </a:srgbClr>
        </a:solidFill>
      </dgm:spPr>
      <dgm:t>
        <a:bodyPr/>
        <a:lstStyle/>
        <a:p>
          <a:r>
            <a:rPr lang="uk-UA" dirty="0" smtClean="0"/>
            <a:t>РІЗНИХ КРАЇН СВІТУ</a:t>
          </a:r>
        </a:p>
      </dgm:t>
    </dgm:pt>
    <dgm:pt modelId="{8B8BC0B3-A350-4798-8D09-91C84A2ACDB3}" type="parTrans" cxnId="{975A818D-40D4-4FD8-9475-A42DE5C44968}">
      <dgm:prSet/>
      <dgm:spPr/>
      <dgm:t>
        <a:bodyPr/>
        <a:lstStyle/>
        <a:p>
          <a:endParaRPr lang="ru-RU"/>
        </a:p>
      </dgm:t>
    </dgm:pt>
    <dgm:pt modelId="{66BB9602-C032-4CD3-AC19-7D1619494FE5}" type="sibTrans" cxnId="{975A818D-40D4-4FD8-9475-A42DE5C44968}">
      <dgm:prSet/>
      <dgm:spPr/>
      <dgm:t>
        <a:bodyPr/>
        <a:lstStyle/>
        <a:p>
          <a:endParaRPr lang="ru-RU"/>
        </a:p>
      </dgm:t>
    </dgm:pt>
    <dgm:pt modelId="{BECD9C28-1124-41FF-8478-9B321CA1CC42}" type="pres">
      <dgm:prSet presAssocID="{8B3CBAAD-7276-4852-A292-D83B1D26DF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C56802-D172-456C-81D6-8B916ADBC3A2}" type="pres">
      <dgm:prSet presAssocID="{99B9AF9E-F2AA-49C1-81D6-1BE5450D1B4A}" presName="root" presStyleCnt="0"/>
      <dgm:spPr/>
    </dgm:pt>
    <dgm:pt modelId="{DECC4BF0-E66A-4550-BCF6-E7B4890BB62F}" type="pres">
      <dgm:prSet presAssocID="{99B9AF9E-F2AA-49C1-81D6-1BE5450D1B4A}" presName="rootComposite" presStyleCnt="0"/>
      <dgm:spPr/>
    </dgm:pt>
    <dgm:pt modelId="{C79D1F9A-F4DB-4ECE-AE75-E79E078E4ED0}" type="pres">
      <dgm:prSet presAssocID="{99B9AF9E-F2AA-49C1-81D6-1BE5450D1B4A}" presName="rootText" presStyleLbl="node1" presStyleIdx="0" presStyleCnt="1" custScaleX="310330" custScaleY="199395"/>
      <dgm:spPr/>
      <dgm:t>
        <a:bodyPr/>
        <a:lstStyle/>
        <a:p>
          <a:endParaRPr lang="ru-RU"/>
        </a:p>
      </dgm:t>
    </dgm:pt>
    <dgm:pt modelId="{EA4EE678-849F-4208-A376-6BD0B6ECE862}" type="pres">
      <dgm:prSet presAssocID="{99B9AF9E-F2AA-49C1-81D6-1BE5450D1B4A}" presName="rootConnector" presStyleLbl="node1" presStyleIdx="0" presStyleCnt="1"/>
      <dgm:spPr/>
    </dgm:pt>
    <dgm:pt modelId="{33437809-6D7C-4265-8E41-6FFCB383FCA8}" type="pres">
      <dgm:prSet presAssocID="{99B9AF9E-F2AA-49C1-81D6-1BE5450D1B4A}" presName="childShape" presStyleCnt="0"/>
      <dgm:spPr/>
    </dgm:pt>
    <dgm:pt modelId="{D911EEBF-D411-4B45-9D22-546016498172}" type="pres">
      <dgm:prSet presAssocID="{E923068D-F62B-4C14-A76A-F20D1F750DD2}" presName="Name13" presStyleLbl="parChTrans1D2" presStyleIdx="0" presStyleCnt="6"/>
      <dgm:spPr/>
    </dgm:pt>
    <dgm:pt modelId="{A6C31242-C722-4DF9-9F39-CF8733218A90}" type="pres">
      <dgm:prSet presAssocID="{9F0A45EF-B02A-4573-8C13-B8B01FECDFD5}" presName="childText" presStyleLbl="bgAcc1" presStyleIdx="0" presStyleCnt="6" custScaleX="33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5350-9F82-4949-8A8F-5D8C2E9C8766}" type="pres">
      <dgm:prSet presAssocID="{CC943DFF-096D-47C5-9643-F53ECDB456D9}" presName="Name13" presStyleLbl="parChTrans1D2" presStyleIdx="1" presStyleCnt="6"/>
      <dgm:spPr/>
    </dgm:pt>
    <dgm:pt modelId="{6DEEED16-F65A-4E7E-8C05-2D991F04E099}" type="pres">
      <dgm:prSet presAssocID="{2C1908CE-79CB-4D21-849A-3238B2E724C5}" presName="childText" presStyleLbl="bgAcc1" presStyleIdx="1" presStyleCnt="6" custScaleX="337662">
        <dgm:presLayoutVars>
          <dgm:bulletEnabled val="1"/>
        </dgm:presLayoutVars>
      </dgm:prSet>
      <dgm:spPr/>
    </dgm:pt>
    <dgm:pt modelId="{A6B3D953-3FA0-4A7A-A496-9B2981DE686B}" type="pres">
      <dgm:prSet presAssocID="{750BB866-842B-483B-A1A0-91B9A69B7CCB}" presName="Name13" presStyleLbl="parChTrans1D2" presStyleIdx="2" presStyleCnt="6"/>
      <dgm:spPr/>
    </dgm:pt>
    <dgm:pt modelId="{C7FB7BAB-2CE1-4784-99F4-E0076E031001}" type="pres">
      <dgm:prSet presAssocID="{960B9495-20E6-4219-9CC8-A40A61710677}" presName="childText" presStyleLbl="bgAcc1" presStyleIdx="2" presStyleCnt="6" custScaleX="33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64298-9B70-4005-A4EA-F7AA73D66879}" type="pres">
      <dgm:prSet presAssocID="{B2EFD495-9DF6-442C-8839-DD785619CE98}" presName="Name13" presStyleLbl="parChTrans1D2" presStyleIdx="3" presStyleCnt="6"/>
      <dgm:spPr/>
    </dgm:pt>
    <dgm:pt modelId="{570FA4A7-2344-4AB2-BA36-B740BBA05AD5}" type="pres">
      <dgm:prSet presAssocID="{C41FFC93-D231-4AC0-875A-0E19CD924816}" presName="childText" presStyleLbl="bgAcc1" presStyleIdx="3" presStyleCnt="6" custScaleX="337662" custLinFactNeighborY="-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17E4B-BBFE-438E-BEA7-D3D364A751D9}" type="pres">
      <dgm:prSet presAssocID="{5DB883F3-31A3-4214-B966-AD3F4AE3C906}" presName="Name13" presStyleLbl="parChTrans1D2" presStyleIdx="4" presStyleCnt="6"/>
      <dgm:spPr/>
    </dgm:pt>
    <dgm:pt modelId="{387AC91A-44BA-4C43-A7F8-6A9B0DB20E40}" type="pres">
      <dgm:prSet presAssocID="{F78600D2-787F-41DA-889F-F9DAB2A0BAD7}" presName="childText" presStyleLbl="bgAcc1" presStyleIdx="4" presStyleCnt="6" custScaleX="33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0767E-CCC3-4E21-B44D-7BE6BF0429DB}" type="pres">
      <dgm:prSet presAssocID="{8B8BC0B3-A350-4798-8D09-91C84A2ACDB3}" presName="Name13" presStyleLbl="parChTrans1D2" presStyleIdx="5" presStyleCnt="6"/>
      <dgm:spPr/>
    </dgm:pt>
    <dgm:pt modelId="{4F348931-ACE7-4312-8104-E938107D72DF}" type="pres">
      <dgm:prSet presAssocID="{AC58FF7A-17BA-4D32-A957-DE1AB96B0BB3}" presName="childText" presStyleLbl="bgAcc1" presStyleIdx="5" presStyleCnt="6" custScaleX="337662">
        <dgm:presLayoutVars>
          <dgm:bulletEnabled val="1"/>
        </dgm:presLayoutVars>
      </dgm:prSet>
      <dgm:spPr/>
    </dgm:pt>
  </dgm:ptLst>
  <dgm:cxnLst>
    <dgm:cxn modelId="{54C287FB-957A-450C-8AE3-4280CCD08C47}" type="presOf" srcId="{C41FFC93-D231-4AC0-875A-0E19CD924816}" destId="{570FA4A7-2344-4AB2-BA36-B740BBA05AD5}" srcOrd="0" destOrd="0" presId="urn:microsoft.com/office/officeart/2005/8/layout/hierarchy3"/>
    <dgm:cxn modelId="{F760897E-615A-4F8B-A080-6D0E01124A35}" srcId="{99B9AF9E-F2AA-49C1-81D6-1BE5450D1B4A}" destId="{9F0A45EF-B02A-4573-8C13-B8B01FECDFD5}" srcOrd="0" destOrd="0" parTransId="{E923068D-F62B-4C14-A76A-F20D1F750DD2}" sibTransId="{BCCC9C2D-5854-40F7-8A84-C64B30C568B0}"/>
    <dgm:cxn modelId="{7AE8CE36-BB3E-4036-AAA3-F965521FCAC6}" type="presOf" srcId="{F78600D2-787F-41DA-889F-F9DAB2A0BAD7}" destId="{387AC91A-44BA-4C43-A7F8-6A9B0DB20E40}" srcOrd="0" destOrd="0" presId="urn:microsoft.com/office/officeart/2005/8/layout/hierarchy3"/>
    <dgm:cxn modelId="{DEB122DE-6930-4C77-8249-1C4611C75CDD}" type="presOf" srcId="{E923068D-F62B-4C14-A76A-F20D1F750DD2}" destId="{D911EEBF-D411-4B45-9D22-546016498172}" srcOrd="0" destOrd="0" presId="urn:microsoft.com/office/officeart/2005/8/layout/hierarchy3"/>
    <dgm:cxn modelId="{15B19D23-16E4-4111-AFB8-9F1C78871D48}" type="presOf" srcId="{B2EFD495-9DF6-442C-8839-DD785619CE98}" destId="{BA264298-9B70-4005-A4EA-F7AA73D66879}" srcOrd="0" destOrd="0" presId="urn:microsoft.com/office/officeart/2005/8/layout/hierarchy3"/>
    <dgm:cxn modelId="{CA588D5A-3818-4A2B-B7DD-8116ACA86D0C}" type="presOf" srcId="{960B9495-20E6-4219-9CC8-A40A61710677}" destId="{C7FB7BAB-2CE1-4784-99F4-E0076E031001}" srcOrd="0" destOrd="0" presId="urn:microsoft.com/office/officeart/2005/8/layout/hierarchy3"/>
    <dgm:cxn modelId="{80F68F5E-F804-4D1A-9E54-207F1B44F1DF}" type="presOf" srcId="{8B3CBAAD-7276-4852-A292-D83B1D26DF65}" destId="{BECD9C28-1124-41FF-8478-9B321CA1CC42}" srcOrd="0" destOrd="0" presId="urn:microsoft.com/office/officeart/2005/8/layout/hierarchy3"/>
    <dgm:cxn modelId="{2049F362-0D9E-4D94-914F-00AEFDF5029D}" type="presOf" srcId="{5DB883F3-31A3-4214-B966-AD3F4AE3C906}" destId="{7DA17E4B-BBFE-438E-BEA7-D3D364A751D9}" srcOrd="0" destOrd="0" presId="urn:microsoft.com/office/officeart/2005/8/layout/hierarchy3"/>
    <dgm:cxn modelId="{856457D4-2FF6-4D65-92FF-6F01183C26EC}" type="presOf" srcId="{AC58FF7A-17BA-4D32-A957-DE1AB96B0BB3}" destId="{4F348931-ACE7-4312-8104-E938107D72DF}" srcOrd="0" destOrd="0" presId="urn:microsoft.com/office/officeart/2005/8/layout/hierarchy3"/>
    <dgm:cxn modelId="{5F22ECBF-276A-4A42-922E-012CAF2FFF0B}" srcId="{99B9AF9E-F2AA-49C1-81D6-1BE5450D1B4A}" destId="{2C1908CE-79CB-4D21-849A-3238B2E724C5}" srcOrd="1" destOrd="0" parTransId="{CC943DFF-096D-47C5-9643-F53ECDB456D9}" sibTransId="{89C66007-B13D-49DF-93E1-444D04652E67}"/>
    <dgm:cxn modelId="{2CA89D53-4EBE-4DE2-8A24-2FA9BDD643BC}" type="presOf" srcId="{CC943DFF-096D-47C5-9643-F53ECDB456D9}" destId="{3EB75350-9F82-4949-8A8F-5D8C2E9C8766}" srcOrd="0" destOrd="0" presId="urn:microsoft.com/office/officeart/2005/8/layout/hierarchy3"/>
    <dgm:cxn modelId="{2A5E5950-9798-4F7C-808C-C73FC6D322A5}" srcId="{99B9AF9E-F2AA-49C1-81D6-1BE5450D1B4A}" destId="{F78600D2-787F-41DA-889F-F9DAB2A0BAD7}" srcOrd="4" destOrd="0" parTransId="{5DB883F3-31A3-4214-B966-AD3F4AE3C906}" sibTransId="{AF0D4EED-95EE-4099-B909-C2F858E234B6}"/>
    <dgm:cxn modelId="{975A818D-40D4-4FD8-9475-A42DE5C44968}" srcId="{99B9AF9E-F2AA-49C1-81D6-1BE5450D1B4A}" destId="{AC58FF7A-17BA-4D32-A957-DE1AB96B0BB3}" srcOrd="5" destOrd="0" parTransId="{8B8BC0B3-A350-4798-8D09-91C84A2ACDB3}" sibTransId="{66BB9602-C032-4CD3-AC19-7D1619494FE5}"/>
    <dgm:cxn modelId="{6B36BC55-F481-49FF-9CB1-7626A833F8FD}" srcId="{99B9AF9E-F2AA-49C1-81D6-1BE5450D1B4A}" destId="{960B9495-20E6-4219-9CC8-A40A61710677}" srcOrd="2" destOrd="0" parTransId="{750BB866-842B-483B-A1A0-91B9A69B7CCB}" sibTransId="{B7A82AF1-C2A2-4F4F-8B51-4AF8CE3D7C39}"/>
    <dgm:cxn modelId="{FE454C16-9190-4F67-887E-1C818AD7D870}" type="presOf" srcId="{750BB866-842B-483B-A1A0-91B9A69B7CCB}" destId="{A6B3D953-3FA0-4A7A-A496-9B2981DE686B}" srcOrd="0" destOrd="0" presId="urn:microsoft.com/office/officeart/2005/8/layout/hierarchy3"/>
    <dgm:cxn modelId="{BE0D9A7E-DA5E-4B5B-BF44-1A58CA0410E2}" type="presOf" srcId="{9F0A45EF-B02A-4573-8C13-B8B01FECDFD5}" destId="{A6C31242-C722-4DF9-9F39-CF8733218A90}" srcOrd="0" destOrd="0" presId="urn:microsoft.com/office/officeart/2005/8/layout/hierarchy3"/>
    <dgm:cxn modelId="{A59D58C4-3B7C-4495-8A89-836FA7256EB7}" srcId="{99B9AF9E-F2AA-49C1-81D6-1BE5450D1B4A}" destId="{C41FFC93-D231-4AC0-875A-0E19CD924816}" srcOrd="3" destOrd="0" parTransId="{B2EFD495-9DF6-442C-8839-DD785619CE98}" sibTransId="{B574C0C3-FF76-49DB-8CD9-0DE1EBEE8128}"/>
    <dgm:cxn modelId="{F48185DF-8669-422E-BC4C-EDD4B95FF00E}" srcId="{8B3CBAAD-7276-4852-A292-D83B1D26DF65}" destId="{99B9AF9E-F2AA-49C1-81D6-1BE5450D1B4A}" srcOrd="0" destOrd="0" parTransId="{4D34CCBE-A091-42D4-9906-6A0E5D07B549}" sibTransId="{94BD6B79-6720-448C-915B-2F15AB4C6A49}"/>
    <dgm:cxn modelId="{A108D873-6043-4873-B1EB-D5F439D39031}" type="presOf" srcId="{99B9AF9E-F2AA-49C1-81D6-1BE5450D1B4A}" destId="{C79D1F9A-F4DB-4ECE-AE75-E79E078E4ED0}" srcOrd="0" destOrd="0" presId="urn:microsoft.com/office/officeart/2005/8/layout/hierarchy3"/>
    <dgm:cxn modelId="{5FEA185B-3CC0-4F8E-89BB-A804AFEEEDB6}" type="presOf" srcId="{99B9AF9E-F2AA-49C1-81D6-1BE5450D1B4A}" destId="{EA4EE678-849F-4208-A376-6BD0B6ECE862}" srcOrd="1" destOrd="0" presId="urn:microsoft.com/office/officeart/2005/8/layout/hierarchy3"/>
    <dgm:cxn modelId="{35FE617F-19FF-4895-B86B-AD24641223BC}" type="presOf" srcId="{2C1908CE-79CB-4D21-849A-3238B2E724C5}" destId="{6DEEED16-F65A-4E7E-8C05-2D991F04E099}" srcOrd="0" destOrd="0" presId="urn:microsoft.com/office/officeart/2005/8/layout/hierarchy3"/>
    <dgm:cxn modelId="{B21D0BD0-613D-4258-BC99-C096952A678A}" type="presOf" srcId="{8B8BC0B3-A350-4798-8D09-91C84A2ACDB3}" destId="{C120767E-CCC3-4E21-B44D-7BE6BF0429DB}" srcOrd="0" destOrd="0" presId="urn:microsoft.com/office/officeart/2005/8/layout/hierarchy3"/>
    <dgm:cxn modelId="{F4DB579F-30D8-4C42-8351-1502A60AE48A}" type="presParOf" srcId="{BECD9C28-1124-41FF-8478-9B321CA1CC42}" destId="{54C56802-D172-456C-81D6-8B916ADBC3A2}" srcOrd="0" destOrd="0" presId="urn:microsoft.com/office/officeart/2005/8/layout/hierarchy3"/>
    <dgm:cxn modelId="{095FCAB9-D6F3-401C-9638-CE8261DCBFFD}" type="presParOf" srcId="{54C56802-D172-456C-81D6-8B916ADBC3A2}" destId="{DECC4BF0-E66A-4550-BCF6-E7B4890BB62F}" srcOrd="0" destOrd="0" presId="urn:microsoft.com/office/officeart/2005/8/layout/hierarchy3"/>
    <dgm:cxn modelId="{27729291-2257-4C6D-8064-7775159D61EB}" type="presParOf" srcId="{DECC4BF0-E66A-4550-BCF6-E7B4890BB62F}" destId="{C79D1F9A-F4DB-4ECE-AE75-E79E078E4ED0}" srcOrd="0" destOrd="0" presId="urn:microsoft.com/office/officeart/2005/8/layout/hierarchy3"/>
    <dgm:cxn modelId="{619ED462-0B33-4F3E-8A72-032AE9AB0FA6}" type="presParOf" srcId="{DECC4BF0-E66A-4550-BCF6-E7B4890BB62F}" destId="{EA4EE678-849F-4208-A376-6BD0B6ECE862}" srcOrd="1" destOrd="0" presId="urn:microsoft.com/office/officeart/2005/8/layout/hierarchy3"/>
    <dgm:cxn modelId="{7B6FC79C-2147-4559-8A00-98433B9364A3}" type="presParOf" srcId="{54C56802-D172-456C-81D6-8B916ADBC3A2}" destId="{33437809-6D7C-4265-8E41-6FFCB383FCA8}" srcOrd="1" destOrd="0" presId="urn:microsoft.com/office/officeart/2005/8/layout/hierarchy3"/>
    <dgm:cxn modelId="{24A0EC40-A133-4CF7-9FE9-28FFAA3AC023}" type="presParOf" srcId="{33437809-6D7C-4265-8E41-6FFCB383FCA8}" destId="{D911EEBF-D411-4B45-9D22-546016498172}" srcOrd="0" destOrd="0" presId="urn:microsoft.com/office/officeart/2005/8/layout/hierarchy3"/>
    <dgm:cxn modelId="{88941C05-C193-47B6-ACEA-EFC8F560C170}" type="presParOf" srcId="{33437809-6D7C-4265-8E41-6FFCB383FCA8}" destId="{A6C31242-C722-4DF9-9F39-CF8733218A90}" srcOrd="1" destOrd="0" presId="urn:microsoft.com/office/officeart/2005/8/layout/hierarchy3"/>
    <dgm:cxn modelId="{85D03041-9145-4891-863C-7B128DDCBBCE}" type="presParOf" srcId="{33437809-6D7C-4265-8E41-6FFCB383FCA8}" destId="{3EB75350-9F82-4949-8A8F-5D8C2E9C8766}" srcOrd="2" destOrd="0" presId="urn:microsoft.com/office/officeart/2005/8/layout/hierarchy3"/>
    <dgm:cxn modelId="{6CDADA86-0284-49E0-9233-72745CB642EC}" type="presParOf" srcId="{33437809-6D7C-4265-8E41-6FFCB383FCA8}" destId="{6DEEED16-F65A-4E7E-8C05-2D991F04E099}" srcOrd="3" destOrd="0" presId="urn:microsoft.com/office/officeart/2005/8/layout/hierarchy3"/>
    <dgm:cxn modelId="{9A9B5D1D-29CF-41EE-9939-7F3D59172D3E}" type="presParOf" srcId="{33437809-6D7C-4265-8E41-6FFCB383FCA8}" destId="{A6B3D953-3FA0-4A7A-A496-9B2981DE686B}" srcOrd="4" destOrd="0" presId="urn:microsoft.com/office/officeart/2005/8/layout/hierarchy3"/>
    <dgm:cxn modelId="{82B5C617-BA8C-4A88-B555-32C32ABC3504}" type="presParOf" srcId="{33437809-6D7C-4265-8E41-6FFCB383FCA8}" destId="{C7FB7BAB-2CE1-4784-99F4-E0076E031001}" srcOrd="5" destOrd="0" presId="urn:microsoft.com/office/officeart/2005/8/layout/hierarchy3"/>
    <dgm:cxn modelId="{3C8AF438-EC6C-48AF-BD5B-7095B2A8B008}" type="presParOf" srcId="{33437809-6D7C-4265-8E41-6FFCB383FCA8}" destId="{BA264298-9B70-4005-A4EA-F7AA73D66879}" srcOrd="6" destOrd="0" presId="urn:microsoft.com/office/officeart/2005/8/layout/hierarchy3"/>
    <dgm:cxn modelId="{5CE07A9D-4135-4991-803E-D549D96BA9A2}" type="presParOf" srcId="{33437809-6D7C-4265-8E41-6FFCB383FCA8}" destId="{570FA4A7-2344-4AB2-BA36-B740BBA05AD5}" srcOrd="7" destOrd="0" presId="urn:microsoft.com/office/officeart/2005/8/layout/hierarchy3"/>
    <dgm:cxn modelId="{256BB779-5F47-4B97-A367-E1983935C535}" type="presParOf" srcId="{33437809-6D7C-4265-8E41-6FFCB383FCA8}" destId="{7DA17E4B-BBFE-438E-BEA7-D3D364A751D9}" srcOrd="8" destOrd="0" presId="urn:microsoft.com/office/officeart/2005/8/layout/hierarchy3"/>
    <dgm:cxn modelId="{6BACECB8-15C5-467B-AA73-EB538F2E8783}" type="presParOf" srcId="{33437809-6D7C-4265-8E41-6FFCB383FCA8}" destId="{387AC91A-44BA-4C43-A7F8-6A9B0DB20E40}" srcOrd="9" destOrd="0" presId="urn:microsoft.com/office/officeart/2005/8/layout/hierarchy3"/>
    <dgm:cxn modelId="{92A9C09A-D99E-4082-B0E7-93CD069F89B0}" type="presParOf" srcId="{33437809-6D7C-4265-8E41-6FFCB383FCA8}" destId="{C120767E-CCC3-4E21-B44D-7BE6BF0429DB}" srcOrd="10" destOrd="0" presId="urn:microsoft.com/office/officeart/2005/8/layout/hierarchy3"/>
    <dgm:cxn modelId="{5AE9625F-DF61-41A5-9820-9929E7D39F7A}" type="presParOf" srcId="{33437809-6D7C-4265-8E41-6FFCB383FCA8}" destId="{4F348931-ACE7-4312-8104-E938107D72DF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3CBAAD-7276-4852-A292-D83B1D26DF6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B9AF9E-F2AA-49C1-81D6-1BE5450D1B4A}">
      <dgm:prSet phldrT="[Текст]"/>
      <dgm:spPr/>
      <dgm:t>
        <a:bodyPr/>
        <a:lstStyle/>
        <a:p>
          <a:r>
            <a:rPr lang="uk-UA" dirty="0" smtClean="0"/>
            <a:t>ЗА КІЛЬКІСТЬ УЧАСНИКІВ</a:t>
          </a:r>
          <a:endParaRPr lang="ru-RU" dirty="0"/>
        </a:p>
      </dgm:t>
    </dgm:pt>
    <dgm:pt modelId="{4D34CCBE-A091-42D4-9906-6A0E5D07B549}" type="parTrans" cxnId="{F48185DF-8669-422E-BC4C-EDD4B95FF00E}">
      <dgm:prSet/>
      <dgm:spPr/>
      <dgm:t>
        <a:bodyPr/>
        <a:lstStyle/>
        <a:p>
          <a:endParaRPr lang="ru-RU"/>
        </a:p>
      </dgm:t>
    </dgm:pt>
    <dgm:pt modelId="{94BD6B79-6720-448C-915B-2F15AB4C6A49}" type="sibTrans" cxnId="{F48185DF-8669-422E-BC4C-EDD4B95FF00E}">
      <dgm:prSet/>
      <dgm:spPr/>
      <dgm:t>
        <a:bodyPr/>
        <a:lstStyle/>
        <a:p>
          <a:endParaRPr lang="ru-RU"/>
        </a:p>
      </dgm:t>
    </dgm:pt>
    <dgm:pt modelId="{9F0A45EF-B02A-4573-8C13-B8B01FECDFD5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uk-UA" dirty="0" smtClean="0"/>
            <a:t>ГРУПОВІ І КОЛЕКТИВНІ</a:t>
          </a:r>
          <a:endParaRPr lang="ru-RU" dirty="0"/>
        </a:p>
      </dgm:t>
    </dgm:pt>
    <dgm:pt modelId="{E923068D-F62B-4C14-A76A-F20D1F750DD2}" type="parTrans" cxnId="{F760897E-615A-4F8B-A080-6D0E01124A35}">
      <dgm:prSet/>
      <dgm:spPr/>
      <dgm:t>
        <a:bodyPr/>
        <a:lstStyle/>
        <a:p>
          <a:endParaRPr lang="ru-RU"/>
        </a:p>
      </dgm:t>
    </dgm:pt>
    <dgm:pt modelId="{BCCC9C2D-5854-40F7-8A84-C64B30C568B0}" type="sibTrans" cxnId="{F760897E-615A-4F8B-A080-6D0E01124A35}">
      <dgm:prSet/>
      <dgm:spPr/>
      <dgm:t>
        <a:bodyPr/>
        <a:lstStyle/>
        <a:p>
          <a:endParaRPr lang="ru-RU"/>
        </a:p>
      </dgm:t>
    </dgm:pt>
    <dgm:pt modelId="{B5A3471D-5B7B-48F8-ABF0-91B95C2533C1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uk-UA" dirty="0" smtClean="0"/>
            <a:t>ІНДИВІДУАЛЬНІ</a:t>
          </a:r>
          <a:endParaRPr lang="ru-RU" dirty="0"/>
        </a:p>
      </dgm:t>
    </dgm:pt>
    <dgm:pt modelId="{96FE9094-AE6B-4834-872E-00D4681864A2}" type="parTrans" cxnId="{2A08129D-EA70-4BD6-AECD-862ECB0C1F3B}">
      <dgm:prSet/>
      <dgm:spPr/>
      <dgm:t>
        <a:bodyPr/>
        <a:lstStyle/>
        <a:p>
          <a:endParaRPr lang="ru-RU"/>
        </a:p>
      </dgm:t>
    </dgm:pt>
    <dgm:pt modelId="{B96D7ECA-1EC4-498E-BD97-510B25C61356}" type="sibTrans" cxnId="{2A08129D-EA70-4BD6-AECD-862ECB0C1F3B}">
      <dgm:prSet/>
      <dgm:spPr/>
      <dgm:t>
        <a:bodyPr/>
        <a:lstStyle/>
        <a:p>
          <a:endParaRPr lang="ru-RU"/>
        </a:p>
      </dgm:t>
    </dgm:pt>
    <dgm:pt modelId="{BECD9C28-1124-41FF-8478-9B321CA1CC42}" type="pres">
      <dgm:prSet presAssocID="{8B3CBAAD-7276-4852-A292-D83B1D26DF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C56802-D172-456C-81D6-8B916ADBC3A2}" type="pres">
      <dgm:prSet presAssocID="{99B9AF9E-F2AA-49C1-81D6-1BE5450D1B4A}" presName="root" presStyleCnt="0"/>
      <dgm:spPr/>
    </dgm:pt>
    <dgm:pt modelId="{DECC4BF0-E66A-4550-BCF6-E7B4890BB62F}" type="pres">
      <dgm:prSet presAssocID="{99B9AF9E-F2AA-49C1-81D6-1BE5450D1B4A}" presName="rootComposite" presStyleCnt="0"/>
      <dgm:spPr/>
    </dgm:pt>
    <dgm:pt modelId="{C79D1F9A-F4DB-4ECE-AE75-E79E078E4ED0}" type="pres">
      <dgm:prSet presAssocID="{99B9AF9E-F2AA-49C1-81D6-1BE5450D1B4A}" presName="rootText" presStyleLbl="node1" presStyleIdx="0" presStyleCnt="1" custScaleX="310330" custScaleY="199395"/>
      <dgm:spPr/>
      <dgm:t>
        <a:bodyPr/>
        <a:lstStyle/>
        <a:p>
          <a:endParaRPr lang="ru-RU"/>
        </a:p>
      </dgm:t>
    </dgm:pt>
    <dgm:pt modelId="{EA4EE678-849F-4208-A376-6BD0B6ECE862}" type="pres">
      <dgm:prSet presAssocID="{99B9AF9E-F2AA-49C1-81D6-1BE5450D1B4A}" presName="rootConnector" presStyleLbl="node1" presStyleIdx="0" presStyleCnt="1"/>
      <dgm:spPr/>
    </dgm:pt>
    <dgm:pt modelId="{33437809-6D7C-4265-8E41-6FFCB383FCA8}" type="pres">
      <dgm:prSet presAssocID="{99B9AF9E-F2AA-49C1-81D6-1BE5450D1B4A}" presName="childShape" presStyleCnt="0"/>
      <dgm:spPr/>
    </dgm:pt>
    <dgm:pt modelId="{69C6E8BD-C942-495B-9040-C1861216D1BC}" type="pres">
      <dgm:prSet presAssocID="{96FE9094-AE6B-4834-872E-00D4681864A2}" presName="Name13" presStyleLbl="parChTrans1D2" presStyleIdx="0" presStyleCnt="2"/>
      <dgm:spPr/>
    </dgm:pt>
    <dgm:pt modelId="{9BA6228C-6CE4-466F-BE42-69C771FA41DC}" type="pres">
      <dgm:prSet presAssocID="{B5A3471D-5B7B-48F8-ABF0-91B95C2533C1}" presName="childText" presStyleLbl="bgAcc1" presStyleIdx="0" presStyleCnt="2" custScaleX="293163">
        <dgm:presLayoutVars>
          <dgm:bulletEnabled val="1"/>
        </dgm:presLayoutVars>
      </dgm:prSet>
      <dgm:spPr/>
    </dgm:pt>
    <dgm:pt modelId="{D911EEBF-D411-4B45-9D22-546016498172}" type="pres">
      <dgm:prSet presAssocID="{E923068D-F62B-4C14-A76A-F20D1F750DD2}" presName="Name13" presStyleLbl="parChTrans1D2" presStyleIdx="1" presStyleCnt="2"/>
      <dgm:spPr/>
    </dgm:pt>
    <dgm:pt modelId="{A6C31242-C722-4DF9-9F39-CF8733218A90}" type="pres">
      <dgm:prSet presAssocID="{9F0A45EF-B02A-4573-8C13-B8B01FECDFD5}" presName="childText" presStyleLbl="bgAcc1" presStyleIdx="1" presStyleCnt="2" custScaleX="299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A4492-4A42-4AF5-9F80-82D18DF576A5}" type="presOf" srcId="{96FE9094-AE6B-4834-872E-00D4681864A2}" destId="{69C6E8BD-C942-495B-9040-C1861216D1BC}" srcOrd="0" destOrd="0" presId="urn:microsoft.com/office/officeart/2005/8/layout/hierarchy3"/>
    <dgm:cxn modelId="{2A08129D-EA70-4BD6-AECD-862ECB0C1F3B}" srcId="{99B9AF9E-F2AA-49C1-81D6-1BE5450D1B4A}" destId="{B5A3471D-5B7B-48F8-ABF0-91B95C2533C1}" srcOrd="0" destOrd="0" parTransId="{96FE9094-AE6B-4834-872E-00D4681864A2}" sibTransId="{B96D7ECA-1EC4-498E-BD97-510B25C61356}"/>
    <dgm:cxn modelId="{0CA339D3-23AA-40C0-A72B-3E18A5F65811}" type="presOf" srcId="{99B9AF9E-F2AA-49C1-81D6-1BE5450D1B4A}" destId="{C79D1F9A-F4DB-4ECE-AE75-E79E078E4ED0}" srcOrd="0" destOrd="0" presId="urn:microsoft.com/office/officeart/2005/8/layout/hierarchy3"/>
    <dgm:cxn modelId="{F48185DF-8669-422E-BC4C-EDD4B95FF00E}" srcId="{8B3CBAAD-7276-4852-A292-D83B1D26DF65}" destId="{99B9AF9E-F2AA-49C1-81D6-1BE5450D1B4A}" srcOrd="0" destOrd="0" parTransId="{4D34CCBE-A091-42D4-9906-6A0E5D07B549}" sibTransId="{94BD6B79-6720-448C-915B-2F15AB4C6A49}"/>
    <dgm:cxn modelId="{250AD8BA-8D4A-4667-85A5-5BD2A8FDBEE4}" type="presOf" srcId="{9F0A45EF-B02A-4573-8C13-B8B01FECDFD5}" destId="{A6C31242-C722-4DF9-9F39-CF8733218A90}" srcOrd="0" destOrd="0" presId="urn:microsoft.com/office/officeart/2005/8/layout/hierarchy3"/>
    <dgm:cxn modelId="{D9F4EDF0-A53B-482A-847F-E44EDAA80FD3}" type="presOf" srcId="{99B9AF9E-F2AA-49C1-81D6-1BE5450D1B4A}" destId="{EA4EE678-849F-4208-A376-6BD0B6ECE862}" srcOrd="1" destOrd="0" presId="urn:microsoft.com/office/officeart/2005/8/layout/hierarchy3"/>
    <dgm:cxn modelId="{8455666E-DC87-45DD-A6D9-5255508C37F8}" type="presOf" srcId="{E923068D-F62B-4C14-A76A-F20D1F750DD2}" destId="{D911EEBF-D411-4B45-9D22-546016498172}" srcOrd="0" destOrd="0" presId="urn:microsoft.com/office/officeart/2005/8/layout/hierarchy3"/>
    <dgm:cxn modelId="{D63FD74F-1A56-4BD7-BE6A-FE0CF1E08F77}" type="presOf" srcId="{B5A3471D-5B7B-48F8-ABF0-91B95C2533C1}" destId="{9BA6228C-6CE4-466F-BE42-69C771FA41DC}" srcOrd="0" destOrd="0" presId="urn:microsoft.com/office/officeart/2005/8/layout/hierarchy3"/>
    <dgm:cxn modelId="{5F80AD4A-6107-49D1-9A0A-835A77336414}" type="presOf" srcId="{8B3CBAAD-7276-4852-A292-D83B1D26DF65}" destId="{BECD9C28-1124-41FF-8478-9B321CA1CC42}" srcOrd="0" destOrd="0" presId="urn:microsoft.com/office/officeart/2005/8/layout/hierarchy3"/>
    <dgm:cxn modelId="{F760897E-615A-4F8B-A080-6D0E01124A35}" srcId="{99B9AF9E-F2AA-49C1-81D6-1BE5450D1B4A}" destId="{9F0A45EF-B02A-4573-8C13-B8B01FECDFD5}" srcOrd="1" destOrd="0" parTransId="{E923068D-F62B-4C14-A76A-F20D1F750DD2}" sibTransId="{BCCC9C2D-5854-40F7-8A84-C64B30C568B0}"/>
    <dgm:cxn modelId="{69584370-88C1-4C2E-8114-5C71194ACBBD}" type="presParOf" srcId="{BECD9C28-1124-41FF-8478-9B321CA1CC42}" destId="{54C56802-D172-456C-81D6-8B916ADBC3A2}" srcOrd="0" destOrd="0" presId="urn:microsoft.com/office/officeart/2005/8/layout/hierarchy3"/>
    <dgm:cxn modelId="{AFDEB0E0-1D75-41ED-802F-92438F3CBB67}" type="presParOf" srcId="{54C56802-D172-456C-81D6-8B916ADBC3A2}" destId="{DECC4BF0-E66A-4550-BCF6-E7B4890BB62F}" srcOrd="0" destOrd="0" presId="urn:microsoft.com/office/officeart/2005/8/layout/hierarchy3"/>
    <dgm:cxn modelId="{583DA8B4-2D6E-42A3-927B-FBE60AAB8FE8}" type="presParOf" srcId="{DECC4BF0-E66A-4550-BCF6-E7B4890BB62F}" destId="{C79D1F9A-F4DB-4ECE-AE75-E79E078E4ED0}" srcOrd="0" destOrd="0" presId="urn:microsoft.com/office/officeart/2005/8/layout/hierarchy3"/>
    <dgm:cxn modelId="{189035A0-F477-45B6-A456-F7D3BD9FB5F1}" type="presParOf" srcId="{DECC4BF0-E66A-4550-BCF6-E7B4890BB62F}" destId="{EA4EE678-849F-4208-A376-6BD0B6ECE862}" srcOrd="1" destOrd="0" presId="urn:microsoft.com/office/officeart/2005/8/layout/hierarchy3"/>
    <dgm:cxn modelId="{9F33EFC5-4E58-493D-8228-250F947114B4}" type="presParOf" srcId="{54C56802-D172-456C-81D6-8B916ADBC3A2}" destId="{33437809-6D7C-4265-8E41-6FFCB383FCA8}" srcOrd="1" destOrd="0" presId="urn:microsoft.com/office/officeart/2005/8/layout/hierarchy3"/>
    <dgm:cxn modelId="{DBB01212-3450-4FDE-B50F-794120F51F4A}" type="presParOf" srcId="{33437809-6D7C-4265-8E41-6FFCB383FCA8}" destId="{69C6E8BD-C942-495B-9040-C1861216D1BC}" srcOrd="0" destOrd="0" presId="urn:microsoft.com/office/officeart/2005/8/layout/hierarchy3"/>
    <dgm:cxn modelId="{8BF56DA0-4AF7-4A06-B7CC-8029B2C0202D}" type="presParOf" srcId="{33437809-6D7C-4265-8E41-6FFCB383FCA8}" destId="{9BA6228C-6CE4-466F-BE42-69C771FA41DC}" srcOrd="1" destOrd="0" presId="urn:microsoft.com/office/officeart/2005/8/layout/hierarchy3"/>
    <dgm:cxn modelId="{286CB4B0-5B62-4424-B119-9DFC3C59D3AB}" type="presParOf" srcId="{33437809-6D7C-4265-8E41-6FFCB383FCA8}" destId="{D911EEBF-D411-4B45-9D22-546016498172}" srcOrd="2" destOrd="0" presId="urn:microsoft.com/office/officeart/2005/8/layout/hierarchy3"/>
    <dgm:cxn modelId="{6A71AB63-DB11-4E19-89C1-F95511C98467}" type="presParOf" srcId="{33437809-6D7C-4265-8E41-6FFCB383FCA8}" destId="{A6C31242-C722-4DF9-9F39-CF8733218A9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0D3600-0F5D-4165-B3CF-CEDBAEE9DD3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21BF58F-ED08-4749-BF6A-26DE1E6D1AF1}">
      <dgm:prSet phldrT="[Текст]"/>
      <dgm:spPr/>
      <dgm:t>
        <a:bodyPr/>
        <a:lstStyle/>
        <a:p>
          <a:r>
            <a:rPr lang="uk-UA" dirty="0" smtClean="0"/>
            <a:t>ЗА ТРИВАЛІСТЮ ВИКОНАННЯ</a:t>
          </a:r>
          <a:endParaRPr lang="ru-RU" dirty="0"/>
        </a:p>
      </dgm:t>
    </dgm:pt>
    <dgm:pt modelId="{02F6ECC4-81C7-47FC-9D42-E31051EEEB98}" type="parTrans" cxnId="{83491596-A726-45C9-8558-FEB1D908C10F}">
      <dgm:prSet/>
      <dgm:spPr/>
      <dgm:t>
        <a:bodyPr/>
        <a:lstStyle/>
        <a:p>
          <a:endParaRPr lang="ru-RU"/>
        </a:p>
      </dgm:t>
    </dgm:pt>
    <dgm:pt modelId="{7035DB7C-797E-4034-B176-F74E5C636364}" type="sibTrans" cxnId="{83491596-A726-45C9-8558-FEB1D908C10F}">
      <dgm:prSet/>
      <dgm:spPr/>
      <dgm:t>
        <a:bodyPr/>
        <a:lstStyle/>
        <a:p>
          <a:endParaRPr lang="ru-RU"/>
        </a:p>
      </dgm:t>
    </dgm:pt>
    <dgm:pt modelId="{128C2101-CAE8-4EB7-B588-D986D17E071F}">
      <dgm:prSet phldrT="[Текст]"/>
      <dgm:spPr/>
      <dgm:t>
        <a:bodyPr/>
        <a:lstStyle/>
        <a:p>
          <a:r>
            <a:rPr lang="uk-UA" dirty="0" smtClean="0"/>
            <a:t>КОРОТКОТРИВАЛІ</a:t>
          </a:r>
          <a:endParaRPr lang="ru-RU" dirty="0"/>
        </a:p>
      </dgm:t>
    </dgm:pt>
    <dgm:pt modelId="{BBF5F78F-FA1D-481A-B42F-19CC2D378560}" type="parTrans" cxnId="{BBA05A7C-0F29-445E-85F6-1CD4F5BD19C6}">
      <dgm:prSet/>
      <dgm:spPr/>
      <dgm:t>
        <a:bodyPr/>
        <a:lstStyle/>
        <a:p>
          <a:endParaRPr lang="ru-RU"/>
        </a:p>
      </dgm:t>
    </dgm:pt>
    <dgm:pt modelId="{58AC30A9-064A-4ECF-A3D2-8554349EFF0C}" type="sibTrans" cxnId="{BBA05A7C-0F29-445E-85F6-1CD4F5BD19C6}">
      <dgm:prSet/>
      <dgm:spPr/>
      <dgm:t>
        <a:bodyPr/>
        <a:lstStyle/>
        <a:p>
          <a:endParaRPr lang="ru-RU"/>
        </a:p>
      </dgm:t>
    </dgm:pt>
    <dgm:pt modelId="{6BC5907B-3AFF-407F-84E2-74E0ABCFE6FE}">
      <dgm:prSet phldrT="[Текст]"/>
      <dgm:spPr/>
      <dgm:t>
        <a:bodyPr/>
        <a:lstStyle/>
        <a:p>
          <a:r>
            <a:rPr lang="uk-UA" dirty="0" smtClean="0"/>
            <a:t>ДОВГОТРИВАЛІ</a:t>
          </a:r>
          <a:endParaRPr lang="ru-RU" dirty="0"/>
        </a:p>
      </dgm:t>
    </dgm:pt>
    <dgm:pt modelId="{C4AB2696-B564-4326-96CF-9011FA3ACC04}" type="parTrans" cxnId="{AE8DEBB1-29FD-4DCD-82E6-B211D1F77026}">
      <dgm:prSet/>
      <dgm:spPr/>
      <dgm:t>
        <a:bodyPr/>
        <a:lstStyle/>
        <a:p>
          <a:endParaRPr lang="ru-RU"/>
        </a:p>
      </dgm:t>
    </dgm:pt>
    <dgm:pt modelId="{EF111B0F-F968-4540-BC6C-AD7496C091D5}" type="sibTrans" cxnId="{AE8DEBB1-29FD-4DCD-82E6-B211D1F77026}">
      <dgm:prSet/>
      <dgm:spPr/>
      <dgm:t>
        <a:bodyPr/>
        <a:lstStyle/>
        <a:p>
          <a:endParaRPr lang="ru-RU"/>
        </a:p>
      </dgm:t>
    </dgm:pt>
    <dgm:pt modelId="{AC416BD8-AD9C-4D78-AE9A-0CF81BDA5093}">
      <dgm:prSet phldrT="[Текст]"/>
      <dgm:spPr/>
      <dgm:t>
        <a:bodyPr/>
        <a:lstStyle/>
        <a:p>
          <a:r>
            <a:rPr lang="uk-UA" dirty="0" smtClean="0"/>
            <a:t>СЕРЕДНЬОЇ ТРИВАЛОСТІ</a:t>
          </a:r>
          <a:endParaRPr lang="ru-RU" dirty="0"/>
        </a:p>
      </dgm:t>
    </dgm:pt>
    <dgm:pt modelId="{664FB0D4-FD58-4DDA-AD2E-13A5426B01D7}" type="parTrans" cxnId="{F7B39436-AA64-4CAD-8CBC-CC41162429C4}">
      <dgm:prSet/>
      <dgm:spPr/>
      <dgm:t>
        <a:bodyPr/>
        <a:lstStyle/>
        <a:p>
          <a:endParaRPr lang="ru-RU"/>
        </a:p>
      </dgm:t>
    </dgm:pt>
    <dgm:pt modelId="{7DDB2701-385F-42D5-8CE7-38406BEC13C9}" type="sibTrans" cxnId="{F7B39436-AA64-4CAD-8CBC-CC41162429C4}">
      <dgm:prSet/>
      <dgm:spPr/>
      <dgm:t>
        <a:bodyPr/>
        <a:lstStyle/>
        <a:p>
          <a:endParaRPr lang="ru-RU"/>
        </a:p>
      </dgm:t>
    </dgm:pt>
    <dgm:pt modelId="{8C63BCD7-BE8B-4E79-AAD8-9C813498DD79}" type="pres">
      <dgm:prSet presAssocID="{510D3600-0F5D-4165-B3CF-CEDBAEE9DD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EA54B-FCD6-456C-A84F-4525A01017D8}" type="pres">
      <dgm:prSet presAssocID="{B21BF58F-ED08-4749-BF6A-26DE1E6D1AF1}" presName="hierRoot1" presStyleCnt="0"/>
      <dgm:spPr/>
    </dgm:pt>
    <dgm:pt modelId="{94400C4B-9E24-4683-BA9A-9E1DE2325818}" type="pres">
      <dgm:prSet presAssocID="{B21BF58F-ED08-4749-BF6A-26DE1E6D1AF1}" presName="composite" presStyleCnt="0"/>
      <dgm:spPr/>
    </dgm:pt>
    <dgm:pt modelId="{82F119B4-F2AF-4799-B280-90F52CEDD52C}" type="pres">
      <dgm:prSet presAssocID="{B21BF58F-ED08-4749-BF6A-26DE1E6D1AF1}" presName="background" presStyleLbl="node0" presStyleIdx="0" presStyleCnt="1"/>
      <dgm:spPr/>
    </dgm:pt>
    <dgm:pt modelId="{76E49ADD-C05D-484F-9217-12746EBCA149}" type="pres">
      <dgm:prSet presAssocID="{B21BF58F-ED08-4749-BF6A-26DE1E6D1AF1}" presName="text" presStyleLbl="fgAcc0" presStyleIdx="0" presStyleCnt="1" custScaleX="145687" custScaleY="130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1472D-439A-4CFE-A51A-9781E8594E5D}" type="pres">
      <dgm:prSet presAssocID="{B21BF58F-ED08-4749-BF6A-26DE1E6D1AF1}" presName="hierChild2" presStyleCnt="0"/>
      <dgm:spPr/>
    </dgm:pt>
    <dgm:pt modelId="{DA897D43-E862-4E54-B16E-D01581BDD254}" type="pres">
      <dgm:prSet presAssocID="{BBF5F78F-FA1D-481A-B42F-19CC2D378560}" presName="Name10" presStyleLbl="parChTrans1D2" presStyleIdx="0" presStyleCnt="3"/>
      <dgm:spPr/>
    </dgm:pt>
    <dgm:pt modelId="{443BAFE2-A1DF-4B6B-AE3A-7016CB35986C}" type="pres">
      <dgm:prSet presAssocID="{128C2101-CAE8-4EB7-B588-D986D17E071F}" presName="hierRoot2" presStyleCnt="0"/>
      <dgm:spPr/>
    </dgm:pt>
    <dgm:pt modelId="{A766E6F6-2B1D-4774-B76F-2DAA56C46924}" type="pres">
      <dgm:prSet presAssocID="{128C2101-CAE8-4EB7-B588-D986D17E071F}" presName="composite2" presStyleCnt="0"/>
      <dgm:spPr/>
    </dgm:pt>
    <dgm:pt modelId="{273FDFCC-E249-45A3-9019-00F4F57FFF14}" type="pres">
      <dgm:prSet presAssocID="{128C2101-CAE8-4EB7-B588-D986D17E071F}" presName="background2" presStyleLbl="node2" presStyleIdx="0" presStyleCnt="3"/>
      <dgm:spPr/>
    </dgm:pt>
    <dgm:pt modelId="{BDC293C5-E86E-4125-8F5A-4C361F9C8878}" type="pres">
      <dgm:prSet presAssocID="{128C2101-CAE8-4EB7-B588-D986D17E071F}" presName="text2" presStyleLbl="fgAcc2" presStyleIdx="0" presStyleCnt="3">
        <dgm:presLayoutVars>
          <dgm:chPref val="3"/>
        </dgm:presLayoutVars>
      </dgm:prSet>
      <dgm:spPr/>
    </dgm:pt>
    <dgm:pt modelId="{A96A74C0-9973-4E7C-93CB-092D5B117CC5}" type="pres">
      <dgm:prSet presAssocID="{128C2101-CAE8-4EB7-B588-D986D17E071F}" presName="hierChild3" presStyleCnt="0"/>
      <dgm:spPr/>
    </dgm:pt>
    <dgm:pt modelId="{ADE76F43-9FFB-4B5B-BAEA-70F4ED310DDF}" type="pres">
      <dgm:prSet presAssocID="{664FB0D4-FD58-4DDA-AD2E-13A5426B01D7}" presName="Name10" presStyleLbl="parChTrans1D2" presStyleIdx="1" presStyleCnt="3"/>
      <dgm:spPr/>
    </dgm:pt>
    <dgm:pt modelId="{F30B50A1-0792-4AC0-815A-81FEDB7A8A74}" type="pres">
      <dgm:prSet presAssocID="{AC416BD8-AD9C-4D78-AE9A-0CF81BDA5093}" presName="hierRoot2" presStyleCnt="0"/>
      <dgm:spPr/>
    </dgm:pt>
    <dgm:pt modelId="{4307145C-FE6E-466E-A0BB-D442F9F97DF2}" type="pres">
      <dgm:prSet presAssocID="{AC416BD8-AD9C-4D78-AE9A-0CF81BDA5093}" presName="composite2" presStyleCnt="0"/>
      <dgm:spPr/>
    </dgm:pt>
    <dgm:pt modelId="{4E37E922-58F5-4D60-A45F-D6F7FC26EA29}" type="pres">
      <dgm:prSet presAssocID="{AC416BD8-AD9C-4D78-AE9A-0CF81BDA5093}" presName="background2" presStyleLbl="node2" presStyleIdx="1" presStyleCnt="3"/>
      <dgm:spPr/>
    </dgm:pt>
    <dgm:pt modelId="{AB132D52-974A-4BBD-9654-082D203CA96C}" type="pres">
      <dgm:prSet presAssocID="{AC416BD8-AD9C-4D78-AE9A-0CF81BDA5093}" presName="text2" presStyleLbl="fgAcc2" presStyleIdx="1" presStyleCnt="3">
        <dgm:presLayoutVars>
          <dgm:chPref val="3"/>
        </dgm:presLayoutVars>
      </dgm:prSet>
      <dgm:spPr/>
    </dgm:pt>
    <dgm:pt modelId="{FEFB2D68-DBAF-486E-B579-9089DD5B1E47}" type="pres">
      <dgm:prSet presAssocID="{AC416BD8-AD9C-4D78-AE9A-0CF81BDA5093}" presName="hierChild3" presStyleCnt="0"/>
      <dgm:spPr/>
    </dgm:pt>
    <dgm:pt modelId="{2DED1642-96B4-4032-AF39-0A7478A017D9}" type="pres">
      <dgm:prSet presAssocID="{C4AB2696-B564-4326-96CF-9011FA3ACC04}" presName="Name10" presStyleLbl="parChTrans1D2" presStyleIdx="2" presStyleCnt="3"/>
      <dgm:spPr/>
    </dgm:pt>
    <dgm:pt modelId="{9ED1A33F-870B-4F78-BD47-6DB77A3CB382}" type="pres">
      <dgm:prSet presAssocID="{6BC5907B-3AFF-407F-84E2-74E0ABCFE6FE}" presName="hierRoot2" presStyleCnt="0"/>
      <dgm:spPr/>
    </dgm:pt>
    <dgm:pt modelId="{90680477-31AB-4911-B374-28B2BAE4095F}" type="pres">
      <dgm:prSet presAssocID="{6BC5907B-3AFF-407F-84E2-74E0ABCFE6FE}" presName="composite2" presStyleCnt="0"/>
      <dgm:spPr/>
    </dgm:pt>
    <dgm:pt modelId="{1263DF13-BC42-431B-AD32-3B8CEC48EEBB}" type="pres">
      <dgm:prSet presAssocID="{6BC5907B-3AFF-407F-84E2-74E0ABCFE6FE}" presName="background2" presStyleLbl="node2" presStyleIdx="2" presStyleCnt="3"/>
      <dgm:spPr/>
    </dgm:pt>
    <dgm:pt modelId="{015292DB-D1EE-4072-BB03-E401C7458E7E}" type="pres">
      <dgm:prSet presAssocID="{6BC5907B-3AFF-407F-84E2-74E0ABCFE6FE}" presName="text2" presStyleLbl="fgAcc2" presStyleIdx="2" presStyleCnt="3">
        <dgm:presLayoutVars>
          <dgm:chPref val="3"/>
        </dgm:presLayoutVars>
      </dgm:prSet>
      <dgm:spPr/>
    </dgm:pt>
    <dgm:pt modelId="{27CE9E89-0D5F-41E6-AD3E-4FB6DAC82A5A}" type="pres">
      <dgm:prSet presAssocID="{6BC5907B-3AFF-407F-84E2-74E0ABCFE6FE}" presName="hierChild3" presStyleCnt="0"/>
      <dgm:spPr/>
    </dgm:pt>
  </dgm:ptLst>
  <dgm:cxnLst>
    <dgm:cxn modelId="{F7B39436-AA64-4CAD-8CBC-CC41162429C4}" srcId="{B21BF58F-ED08-4749-BF6A-26DE1E6D1AF1}" destId="{AC416BD8-AD9C-4D78-AE9A-0CF81BDA5093}" srcOrd="1" destOrd="0" parTransId="{664FB0D4-FD58-4DDA-AD2E-13A5426B01D7}" sibTransId="{7DDB2701-385F-42D5-8CE7-38406BEC13C9}"/>
    <dgm:cxn modelId="{AE8DEBB1-29FD-4DCD-82E6-B211D1F77026}" srcId="{B21BF58F-ED08-4749-BF6A-26DE1E6D1AF1}" destId="{6BC5907B-3AFF-407F-84E2-74E0ABCFE6FE}" srcOrd="2" destOrd="0" parTransId="{C4AB2696-B564-4326-96CF-9011FA3ACC04}" sibTransId="{EF111B0F-F968-4540-BC6C-AD7496C091D5}"/>
    <dgm:cxn modelId="{EA467513-C8BC-4DFD-B7A4-03D74290A3CD}" type="presOf" srcId="{510D3600-0F5D-4165-B3CF-CEDBAEE9DD31}" destId="{8C63BCD7-BE8B-4E79-AAD8-9C813498DD79}" srcOrd="0" destOrd="0" presId="urn:microsoft.com/office/officeart/2005/8/layout/hierarchy1"/>
    <dgm:cxn modelId="{FC994C8B-F546-460C-8FFC-4FD8C30F90C2}" type="presOf" srcId="{AC416BD8-AD9C-4D78-AE9A-0CF81BDA5093}" destId="{AB132D52-974A-4BBD-9654-082D203CA96C}" srcOrd="0" destOrd="0" presId="urn:microsoft.com/office/officeart/2005/8/layout/hierarchy1"/>
    <dgm:cxn modelId="{36C062BF-435A-435E-A411-2455D3A598A3}" type="presOf" srcId="{6BC5907B-3AFF-407F-84E2-74E0ABCFE6FE}" destId="{015292DB-D1EE-4072-BB03-E401C7458E7E}" srcOrd="0" destOrd="0" presId="urn:microsoft.com/office/officeart/2005/8/layout/hierarchy1"/>
    <dgm:cxn modelId="{D314BA55-DB41-490D-BF66-4F63DBA88756}" type="presOf" srcId="{664FB0D4-FD58-4DDA-AD2E-13A5426B01D7}" destId="{ADE76F43-9FFB-4B5B-BAEA-70F4ED310DDF}" srcOrd="0" destOrd="0" presId="urn:microsoft.com/office/officeart/2005/8/layout/hierarchy1"/>
    <dgm:cxn modelId="{802BB47E-CF41-44F3-AA9F-A630FFAE69A5}" type="presOf" srcId="{128C2101-CAE8-4EB7-B588-D986D17E071F}" destId="{BDC293C5-E86E-4125-8F5A-4C361F9C8878}" srcOrd="0" destOrd="0" presId="urn:microsoft.com/office/officeart/2005/8/layout/hierarchy1"/>
    <dgm:cxn modelId="{BBA05A7C-0F29-445E-85F6-1CD4F5BD19C6}" srcId="{B21BF58F-ED08-4749-BF6A-26DE1E6D1AF1}" destId="{128C2101-CAE8-4EB7-B588-D986D17E071F}" srcOrd="0" destOrd="0" parTransId="{BBF5F78F-FA1D-481A-B42F-19CC2D378560}" sibTransId="{58AC30A9-064A-4ECF-A3D2-8554349EFF0C}"/>
    <dgm:cxn modelId="{234C81B6-7EDB-4DAF-8E73-9FD7CB6E9D3A}" type="presOf" srcId="{BBF5F78F-FA1D-481A-B42F-19CC2D378560}" destId="{DA897D43-E862-4E54-B16E-D01581BDD254}" srcOrd="0" destOrd="0" presId="urn:microsoft.com/office/officeart/2005/8/layout/hierarchy1"/>
    <dgm:cxn modelId="{83491596-A726-45C9-8558-FEB1D908C10F}" srcId="{510D3600-0F5D-4165-B3CF-CEDBAEE9DD31}" destId="{B21BF58F-ED08-4749-BF6A-26DE1E6D1AF1}" srcOrd="0" destOrd="0" parTransId="{02F6ECC4-81C7-47FC-9D42-E31051EEEB98}" sibTransId="{7035DB7C-797E-4034-B176-F74E5C636364}"/>
    <dgm:cxn modelId="{ADC43BE1-35EC-41D8-BEA1-47A3E08986E5}" type="presOf" srcId="{C4AB2696-B564-4326-96CF-9011FA3ACC04}" destId="{2DED1642-96B4-4032-AF39-0A7478A017D9}" srcOrd="0" destOrd="0" presId="urn:microsoft.com/office/officeart/2005/8/layout/hierarchy1"/>
    <dgm:cxn modelId="{C3CAFB2E-41B8-4A52-9DA8-5B4D77EABD8C}" type="presOf" srcId="{B21BF58F-ED08-4749-BF6A-26DE1E6D1AF1}" destId="{76E49ADD-C05D-484F-9217-12746EBCA149}" srcOrd="0" destOrd="0" presId="urn:microsoft.com/office/officeart/2005/8/layout/hierarchy1"/>
    <dgm:cxn modelId="{6C5CE09B-D1B8-4EEB-910A-616E4FEAF4C0}" type="presParOf" srcId="{8C63BCD7-BE8B-4E79-AAD8-9C813498DD79}" destId="{9E8EA54B-FCD6-456C-A84F-4525A01017D8}" srcOrd="0" destOrd="0" presId="urn:microsoft.com/office/officeart/2005/8/layout/hierarchy1"/>
    <dgm:cxn modelId="{65FBBB1C-65C7-4B73-BFED-6ACE3BEC8E04}" type="presParOf" srcId="{9E8EA54B-FCD6-456C-A84F-4525A01017D8}" destId="{94400C4B-9E24-4683-BA9A-9E1DE2325818}" srcOrd="0" destOrd="0" presId="urn:microsoft.com/office/officeart/2005/8/layout/hierarchy1"/>
    <dgm:cxn modelId="{4981C97E-0B2A-4F7C-B4E0-61DE4FF278EB}" type="presParOf" srcId="{94400C4B-9E24-4683-BA9A-9E1DE2325818}" destId="{82F119B4-F2AF-4799-B280-90F52CEDD52C}" srcOrd="0" destOrd="0" presId="urn:microsoft.com/office/officeart/2005/8/layout/hierarchy1"/>
    <dgm:cxn modelId="{9397A47D-9BD6-480B-8EA0-BBF520323358}" type="presParOf" srcId="{94400C4B-9E24-4683-BA9A-9E1DE2325818}" destId="{76E49ADD-C05D-484F-9217-12746EBCA149}" srcOrd="1" destOrd="0" presId="urn:microsoft.com/office/officeart/2005/8/layout/hierarchy1"/>
    <dgm:cxn modelId="{4F2B6D8C-F6D6-4C6E-A720-174008B67D90}" type="presParOf" srcId="{9E8EA54B-FCD6-456C-A84F-4525A01017D8}" destId="{FC41472D-439A-4CFE-A51A-9781E8594E5D}" srcOrd="1" destOrd="0" presId="urn:microsoft.com/office/officeart/2005/8/layout/hierarchy1"/>
    <dgm:cxn modelId="{30B0A71F-260C-40C3-92FC-8F27E0AEDC6F}" type="presParOf" srcId="{FC41472D-439A-4CFE-A51A-9781E8594E5D}" destId="{DA897D43-E862-4E54-B16E-D01581BDD254}" srcOrd="0" destOrd="0" presId="urn:microsoft.com/office/officeart/2005/8/layout/hierarchy1"/>
    <dgm:cxn modelId="{67958563-8601-4DFA-88BD-00A6F6BC0B7B}" type="presParOf" srcId="{FC41472D-439A-4CFE-A51A-9781E8594E5D}" destId="{443BAFE2-A1DF-4B6B-AE3A-7016CB35986C}" srcOrd="1" destOrd="0" presId="urn:microsoft.com/office/officeart/2005/8/layout/hierarchy1"/>
    <dgm:cxn modelId="{BDF4F337-1732-49F7-A9A7-0B3EB3E25BB2}" type="presParOf" srcId="{443BAFE2-A1DF-4B6B-AE3A-7016CB35986C}" destId="{A766E6F6-2B1D-4774-B76F-2DAA56C46924}" srcOrd="0" destOrd="0" presId="urn:microsoft.com/office/officeart/2005/8/layout/hierarchy1"/>
    <dgm:cxn modelId="{A42C282E-EE9D-4D76-B6B9-9BB91925D861}" type="presParOf" srcId="{A766E6F6-2B1D-4774-B76F-2DAA56C46924}" destId="{273FDFCC-E249-45A3-9019-00F4F57FFF14}" srcOrd="0" destOrd="0" presId="urn:microsoft.com/office/officeart/2005/8/layout/hierarchy1"/>
    <dgm:cxn modelId="{1CAFB876-266A-4932-9DA6-A1B929A5E5BD}" type="presParOf" srcId="{A766E6F6-2B1D-4774-B76F-2DAA56C46924}" destId="{BDC293C5-E86E-4125-8F5A-4C361F9C8878}" srcOrd="1" destOrd="0" presId="urn:microsoft.com/office/officeart/2005/8/layout/hierarchy1"/>
    <dgm:cxn modelId="{F8315881-7879-4FA5-B59A-C1EE64460952}" type="presParOf" srcId="{443BAFE2-A1DF-4B6B-AE3A-7016CB35986C}" destId="{A96A74C0-9973-4E7C-93CB-092D5B117CC5}" srcOrd="1" destOrd="0" presId="urn:microsoft.com/office/officeart/2005/8/layout/hierarchy1"/>
    <dgm:cxn modelId="{06CA616E-4BDD-44E8-A2B3-8E2CA64675E5}" type="presParOf" srcId="{FC41472D-439A-4CFE-A51A-9781E8594E5D}" destId="{ADE76F43-9FFB-4B5B-BAEA-70F4ED310DDF}" srcOrd="2" destOrd="0" presId="urn:microsoft.com/office/officeart/2005/8/layout/hierarchy1"/>
    <dgm:cxn modelId="{A113F6D5-B32A-4F8E-B897-F53373F71ACD}" type="presParOf" srcId="{FC41472D-439A-4CFE-A51A-9781E8594E5D}" destId="{F30B50A1-0792-4AC0-815A-81FEDB7A8A74}" srcOrd="3" destOrd="0" presId="urn:microsoft.com/office/officeart/2005/8/layout/hierarchy1"/>
    <dgm:cxn modelId="{9C3FA17E-42BC-493A-8C18-5ABBABD37219}" type="presParOf" srcId="{F30B50A1-0792-4AC0-815A-81FEDB7A8A74}" destId="{4307145C-FE6E-466E-A0BB-D442F9F97DF2}" srcOrd="0" destOrd="0" presId="urn:microsoft.com/office/officeart/2005/8/layout/hierarchy1"/>
    <dgm:cxn modelId="{E711881E-C591-48C9-B710-38F03D230B85}" type="presParOf" srcId="{4307145C-FE6E-466E-A0BB-D442F9F97DF2}" destId="{4E37E922-58F5-4D60-A45F-D6F7FC26EA29}" srcOrd="0" destOrd="0" presId="urn:microsoft.com/office/officeart/2005/8/layout/hierarchy1"/>
    <dgm:cxn modelId="{06A79D4D-5761-4A6F-B7B2-E09CB2043A55}" type="presParOf" srcId="{4307145C-FE6E-466E-A0BB-D442F9F97DF2}" destId="{AB132D52-974A-4BBD-9654-082D203CA96C}" srcOrd="1" destOrd="0" presId="urn:microsoft.com/office/officeart/2005/8/layout/hierarchy1"/>
    <dgm:cxn modelId="{D3FB3477-FB28-48BF-A254-DE086986464D}" type="presParOf" srcId="{F30B50A1-0792-4AC0-815A-81FEDB7A8A74}" destId="{FEFB2D68-DBAF-486E-B579-9089DD5B1E47}" srcOrd="1" destOrd="0" presId="urn:microsoft.com/office/officeart/2005/8/layout/hierarchy1"/>
    <dgm:cxn modelId="{9C410B69-936C-4840-A995-29DFD3E2156A}" type="presParOf" srcId="{FC41472D-439A-4CFE-A51A-9781E8594E5D}" destId="{2DED1642-96B4-4032-AF39-0A7478A017D9}" srcOrd="4" destOrd="0" presId="urn:microsoft.com/office/officeart/2005/8/layout/hierarchy1"/>
    <dgm:cxn modelId="{6C794074-35A4-4E79-9382-A0CB06E826D7}" type="presParOf" srcId="{FC41472D-439A-4CFE-A51A-9781E8594E5D}" destId="{9ED1A33F-870B-4F78-BD47-6DB77A3CB382}" srcOrd="5" destOrd="0" presId="urn:microsoft.com/office/officeart/2005/8/layout/hierarchy1"/>
    <dgm:cxn modelId="{974BA19E-4EB2-4D66-B92B-4F8370695090}" type="presParOf" srcId="{9ED1A33F-870B-4F78-BD47-6DB77A3CB382}" destId="{90680477-31AB-4911-B374-28B2BAE4095F}" srcOrd="0" destOrd="0" presId="urn:microsoft.com/office/officeart/2005/8/layout/hierarchy1"/>
    <dgm:cxn modelId="{EA052148-B80B-42C2-B2E0-8B9502688AF2}" type="presParOf" srcId="{90680477-31AB-4911-B374-28B2BAE4095F}" destId="{1263DF13-BC42-431B-AD32-3B8CEC48EEBB}" srcOrd="0" destOrd="0" presId="urn:microsoft.com/office/officeart/2005/8/layout/hierarchy1"/>
    <dgm:cxn modelId="{F4C5E8B9-9118-43A5-8651-A67482C3164A}" type="presParOf" srcId="{90680477-31AB-4911-B374-28B2BAE4095F}" destId="{015292DB-D1EE-4072-BB03-E401C7458E7E}" srcOrd="1" destOrd="0" presId="urn:microsoft.com/office/officeart/2005/8/layout/hierarchy1"/>
    <dgm:cxn modelId="{8039AEF4-D015-40C3-B81F-2D60F717BF9F}" type="presParOf" srcId="{9ED1A33F-870B-4F78-BD47-6DB77A3CB382}" destId="{27CE9E89-0D5F-41E6-AD3E-4FB6DAC82A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5D5DFD-CEDF-4589-B905-7F3FFEB09615}">
      <dsp:nvSpPr>
        <dsp:cNvPr id="0" name=""/>
        <dsp:cNvSpPr/>
      </dsp:nvSpPr>
      <dsp:spPr>
        <a:xfrm>
          <a:off x="385273" y="1218"/>
          <a:ext cx="8352945" cy="70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 </a:t>
          </a:r>
          <a:r>
            <a:rPr lang="ru-RU" sz="2800" b="1" kern="1200" dirty="0" err="1" smtClean="0"/>
            <a:t>проведеною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діяльністю</a:t>
          </a:r>
          <a:r>
            <a:rPr lang="ru-RU" sz="2800" b="1" kern="1200" dirty="0" smtClean="0"/>
            <a:t>:</a:t>
          </a:r>
          <a:endParaRPr lang="ru-RU" sz="2800" kern="1200" dirty="0"/>
        </a:p>
      </dsp:txBody>
      <dsp:txXfrm>
        <a:off x="385273" y="1218"/>
        <a:ext cx="8352945" cy="709547"/>
      </dsp:txXfrm>
    </dsp:sp>
    <dsp:sp modelId="{F636E6C8-1406-4F09-B6CE-1F3DE986C81D}">
      <dsp:nvSpPr>
        <dsp:cNvPr id="0" name=""/>
        <dsp:cNvSpPr/>
      </dsp:nvSpPr>
      <dsp:spPr>
        <a:xfrm>
          <a:off x="385273" y="746243"/>
          <a:ext cx="8352912" cy="70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 </a:t>
          </a:r>
          <a:r>
            <a:rPr lang="ru-RU" sz="2800" b="1" kern="1200" dirty="0" err="1" smtClean="0"/>
            <a:t>галуззю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виконання</a:t>
          </a:r>
          <a:endParaRPr lang="ru-RU" sz="2800" kern="1200" dirty="0"/>
        </a:p>
      </dsp:txBody>
      <dsp:txXfrm>
        <a:off x="385273" y="746243"/>
        <a:ext cx="8352912" cy="709547"/>
      </dsp:txXfrm>
    </dsp:sp>
    <dsp:sp modelId="{EE5205AD-90C6-4F32-8CE6-E3E97F837064}">
      <dsp:nvSpPr>
        <dsp:cNvPr id="0" name=""/>
        <dsp:cNvSpPr/>
      </dsp:nvSpPr>
      <dsp:spPr>
        <a:xfrm>
          <a:off x="385273" y="1491269"/>
          <a:ext cx="8373453" cy="70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 </a:t>
          </a:r>
          <a:r>
            <a:rPr lang="ru-RU" sz="2800" b="1" kern="1200" dirty="0" err="1" smtClean="0"/>
            <a:t>змістом</a:t>
          </a:r>
          <a:endParaRPr lang="ru-RU" sz="2800" kern="1200" dirty="0"/>
        </a:p>
      </dsp:txBody>
      <dsp:txXfrm>
        <a:off x="385273" y="1491269"/>
        <a:ext cx="8373453" cy="709547"/>
      </dsp:txXfrm>
    </dsp:sp>
    <dsp:sp modelId="{5D4E6E3C-5D89-4B55-91C1-879798223F0C}">
      <dsp:nvSpPr>
        <dsp:cNvPr id="0" name=""/>
        <dsp:cNvSpPr/>
      </dsp:nvSpPr>
      <dsp:spPr>
        <a:xfrm>
          <a:off x="385273" y="2236294"/>
          <a:ext cx="8332404" cy="70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 складом </a:t>
          </a:r>
          <a:r>
            <a:rPr lang="ru-RU" sz="2800" b="1" kern="1200" dirty="0" err="1" smtClean="0"/>
            <a:t>учасників</a:t>
          </a:r>
          <a:endParaRPr lang="ru-RU" sz="2800" kern="1200" dirty="0"/>
        </a:p>
      </dsp:txBody>
      <dsp:txXfrm>
        <a:off x="385273" y="2236294"/>
        <a:ext cx="8332404" cy="709547"/>
      </dsp:txXfrm>
    </dsp:sp>
    <dsp:sp modelId="{9FAE4D47-756A-43D2-9BC5-E84FED600430}">
      <dsp:nvSpPr>
        <dsp:cNvPr id="0" name=""/>
        <dsp:cNvSpPr/>
      </dsp:nvSpPr>
      <dsp:spPr>
        <a:xfrm>
          <a:off x="385273" y="2981319"/>
          <a:ext cx="8352945" cy="70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 </a:t>
          </a:r>
          <a:r>
            <a:rPr lang="ru-RU" sz="2800" b="1" kern="1200" dirty="0" err="1" smtClean="0"/>
            <a:t>кількістю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учасників</a:t>
          </a:r>
          <a:endParaRPr lang="ru-RU" sz="2800" kern="1200" dirty="0"/>
        </a:p>
      </dsp:txBody>
      <dsp:txXfrm>
        <a:off x="385273" y="2981319"/>
        <a:ext cx="8352945" cy="709547"/>
      </dsp:txXfrm>
    </dsp:sp>
    <dsp:sp modelId="{9ADD1DB9-37C7-4B60-9C46-0C042453F702}">
      <dsp:nvSpPr>
        <dsp:cNvPr id="0" name=""/>
        <dsp:cNvSpPr/>
      </dsp:nvSpPr>
      <dsp:spPr>
        <a:xfrm>
          <a:off x="385273" y="3726344"/>
          <a:ext cx="8352945" cy="70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 </a:t>
          </a:r>
          <a:r>
            <a:rPr lang="ru-RU" sz="2800" b="1" kern="1200" dirty="0" err="1" smtClean="0"/>
            <a:t>тривалістю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виконання</a:t>
          </a:r>
          <a:endParaRPr lang="ru-RU" sz="2800" kern="1200" dirty="0"/>
        </a:p>
      </dsp:txBody>
      <dsp:txXfrm>
        <a:off x="385273" y="3726344"/>
        <a:ext cx="8352945" cy="7095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18B377-ADBB-4524-AE46-04F9D0D1B246}">
      <dsp:nvSpPr>
        <dsp:cNvPr id="0" name=""/>
        <dsp:cNvSpPr/>
      </dsp:nvSpPr>
      <dsp:spPr>
        <a:xfrm>
          <a:off x="4465736" y="2319440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3506688" y="379094"/>
              </a:lnTo>
              <a:lnTo>
                <a:pt x="3506688" y="556288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D5C47-A277-49E9-806D-2CC25C88642E}">
      <dsp:nvSpPr>
        <dsp:cNvPr id="0" name=""/>
        <dsp:cNvSpPr/>
      </dsp:nvSpPr>
      <dsp:spPr>
        <a:xfrm>
          <a:off x="4465736" y="2319440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0B5DD-A5B1-4835-8F61-C85D27A948B0}">
      <dsp:nvSpPr>
        <dsp:cNvPr id="0" name=""/>
        <dsp:cNvSpPr/>
      </dsp:nvSpPr>
      <dsp:spPr>
        <a:xfrm>
          <a:off x="3296840" y="2319440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660D3-1903-469C-A787-122907F6158F}">
      <dsp:nvSpPr>
        <dsp:cNvPr id="0" name=""/>
        <dsp:cNvSpPr/>
      </dsp:nvSpPr>
      <dsp:spPr>
        <a:xfrm>
          <a:off x="959048" y="2319440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3506688" y="0"/>
              </a:moveTo>
              <a:lnTo>
                <a:pt x="3506688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0B34E-808C-409F-A2A5-3D7AA4106A01}">
      <dsp:nvSpPr>
        <dsp:cNvPr id="0" name=""/>
        <dsp:cNvSpPr/>
      </dsp:nvSpPr>
      <dsp:spPr>
        <a:xfrm>
          <a:off x="2051716" y="576055"/>
          <a:ext cx="4828040" cy="174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3D0E5-2EC6-4579-99C2-D0B78289FEB5}">
      <dsp:nvSpPr>
        <dsp:cNvPr id="0" name=""/>
        <dsp:cNvSpPr/>
      </dsp:nvSpPr>
      <dsp:spPr>
        <a:xfrm>
          <a:off x="2264243" y="777955"/>
          <a:ext cx="4828040" cy="174338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1" kern="1200" dirty="0" smtClean="0"/>
            <a:t>ЗА ПРОВЕДЕНОЮ ДІЯЛЬНІСТЮ</a:t>
          </a:r>
          <a:endParaRPr lang="ru-RU" sz="4400" i="1" kern="1200" dirty="0"/>
        </a:p>
      </dsp:txBody>
      <dsp:txXfrm>
        <a:off x="2264243" y="777955"/>
        <a:ext cx="4828040" cy="1743385"/>
      </dsp:txXfrm>
    </dsp:sp>
    <dsp:sp modelId="{97721ECA-E610-4FAF-90E2-CBDE057D607D}">
      <dsp:nvSpPr>
        <dsp:cNvPr id="0" name=""/>
        <dsp:cNvSpPr/>
      </dsp:nvSpPr>
      <dsp:spPr>
        <a:xfrm>
          <a:off x="2678" y="2875728"/>
          <a:ext cx="1912739" cy="2394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EDC3D-2AF3-4929-9532-9A2FA94BB8F0}">
      <dsp:nvSpPr>
        <dsp:cNvPr id="0" name=""/>
        <dsp:cNvSpPr/>
      </dsp:nvSpPr>
      <dsp:spPr>
        <a:xfrm>
          <a:off x="215205" y="3077628"/>
          <a:ext cx="1912739" cy="2394975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ДОСЛІДНИЦЬКІ ПРОЕКТИ</a:t>
          </a:r>
          <a:endParaRPr lang="ru-RU" sz="1800" kern="1200" dirty="0"/>
        </a:p>
      </dsp:txBody>
      <dsp:txXfrm>
        <a:off x="215205" y="3077628"/>
        <a:ext cx="1912739" cy="2394975"/>
      </dsp:txXfrm>
    </dsp:sp>
    <dsp:sp modelId="{A98049A4-B7DE-4958-A958-B7FBE2360E61}">
      <dsp:nvSpPr>
        <dsp:cNvPr id="0" name=""/>
        <dsp:cNvSpPr/>
      </dsp:nvSpPr>
      <dsp:spPr>
        <a:xfrm>
          <a:off x="2340471" y="2875728"/>
          <a:ext cx="1912739" cy="2394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7CF7D-5FC0-43A8-9BA0-67AE50EA1CF4}">
      <dsp:nvSpPr>
        <dsp:cNvPr id="0" name=""/>
        <dsp:cNvSpPr/>
      </dsp:nvSpPr>
      <dsp:spPr>
        <a:xfrm>
          <a:off x="2552997" y="3077628"/>
          <a:ext cx="1912739" cy="2394975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ПРАКТИКО-ОРІЄНТОВАНІ ПРОЕКТИ</a:t>
          </a:r>
          <a:endParaRPr lang="ru-RU" sz="1800" kern="1200" dirty="0"/>
        </a:p>
      </dsp:txBody>
      <dsp:txXfrm>
        <a:off x="2552997" y="3077628"/>
        <a:ext cx="1912739" cy="2394975"/>
      </dsp:txXfrm>
    </dsp:sp>
    <dsp:sp modelId="{9519EA25-F0F6-4746-8E79-840253877F01}">
      <dsp:nvSpPr>
        <dsp:cNvPr id="0" name=""/>
        <dsp:cNvSpPr/>
      </dsp:nvSpPr>
      <dsp:spPr>
        <a:xfrm>
          <a:off x="4678263" y="2875728"/>
          <a:ext cx="1912739" cy="2394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0921B-B13B-4B2D-96D5-3A92D7CC847B}">
      <dsp:nvSpPr>
        <dsp:cNvPr id="0" name=""/>
        <dsp:cNvSpPr/>
      </dsp:nvSpPr>
      <dsp:spPr>
        <a:xfrm>
          <a:off x="4890789" y="3077628"/>
          <a:ext cx="1912739" cy="2394987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ІНФОРМАЦІЙНІ ПРОЕКТИ</a:t>
          </a:r>
          <a:endParaRPr lang="ru-RU" sz="1800" kern="1200" dirty="0"/>
        </a:p>
      </dsp:txBody>
      <dsp:txXfrm>
        <a:off x="4890789" y="3077628"/>
        <a:ext cx="1912739" cy="2394987"/>
      </dsp:txXfrm>
    </dsp:sp>
    <dsp:sp modelId="{883C980A-3DFE-4D1A-B1DA-CB4F3739CEBA}">
      <dsp:nvSpPr>
        <dsp:cNvPr id="0" name=""/>
        <dsp:cNvSpPr/>
      </dsp:nvSpPr>
      <dsp:spPr>
        <a:xfrm>
          <a:off x="7016055" y="2875728"/>
          <a:ext cx="1912739" cy="2394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E0B25-E68D-48A9-AFB6-939E072CFFDE}">
      <dsp:nvSpPr>
        <dsp:cNvPr id="0" name=""/>
        <dsp:cNvSpPr/>
      </dsp:nvSpPr>
      <dsp:spPr>
        <a:xfrm>
          <a:off x="7228582" y="3077628"/>
          <a:ext cx="1912739" cy="2394975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ТВОРЧІ ПРОЕКТИ</a:t>
          </a:r>
          <a:endParaRPr lang="ru-RU" sz="1800" kern="1200" dirty="0"/>
        </a:p>
      </dsp:txBody>
      <dsp:txXfrm>
        <a:off x="7228582" y="3077628"/>
        <a:ext cx="1912739" cy="23949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F18D04-E60A-493E-9C9E-1623A054E893}">
      <dsp:nvSpPr>
        <dsp:cNvPr id="0" name=""/>
        <dsp:cNvSpPr/>
      </dsp:nvSpPr>
      <dsp:spPr>
        <a:xfrm>
          <a:off x="3008" y="2108466"/>
          <a:ext cx="3807493" cy="1903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ЗА ГАЛУЗЗЮ ВИКОНАННЯ</a:t>
          </a:r>
          <a:endParaRPr lang="ru-RU" sz="4300" kern="1200" dirty="0"/>
        </a:p>
      </dsp:txBody>
      <dsp:txXfrm>
        <a:off x="3008" y="2108466"/>
        <a:ext cx="3807493" cy="1903746"/>
      </dsp:txXfrm>
    </dsp:sp>
    <dsp:sp modelId="{7C455009-6F06-43B0-BE97-6E4B575BAD9D}">
      <dsp:nvSpPr>
        <dsp:cNvPr id="0" name=""/>
        <dsp:cNvSpPr/>
      </dsp:nvSpPr>
      <dsp:spPr>
        <a:xfrm rot="19457599">
          <a:off x="3634211" y="2485019"/>
          <a:ext cx="1875576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1875576" y="27993"/>
              </a:lnTo>
            </a:path>
          </a:pathLst>
        </a:custGeom>
        <a:noFill/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9457599">
        <a:off x="4525110" y="2466123"/>
        <a:ext cx="93778" cy="93778"/>
      </dsp:txXfrm>
    </dsp:sp>
    <dsp:sp modelId="{4CDA35DA-912E-412B-B06F-D25251FC5D1C}">
      <dsp:nvSpPr>
        <dsp:cNvPr id="0" name=""/>
        <dsp:cNvSpPr/>
      </dsp:nvSpPr>
      <dsp:spPr>
        <a:xfrm>
          <a:off x="5333498" y="1013812"/>
          <a:ext cx="3807493" cy="190374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ПРЕДМЕТНІ</a:t>
          </a:r>
          <a:endParaRPr lang="ru-RU" sz="4300" kern="1200" dirty="0"/>
        </a:p>
      </dsp:txBody>
      <dsp:txXfrm>
        <a:off x="5333498" y="1013812"/>
        <a:ext cx="3807493" cy="1903746"/>
      </dsp:txXfrm>
    </dsp:sp>
    <dsp:sp modelId="{9D14CCEA-DA43-4255-B0DB-B18A09E04D04}">
      <dsp:nvSpPr>
        <dsp:cNvPr id="0" name=""/>
        <dsp:cNvSpPr/>
      </dsp:nvSpPr>
      <dsp:spPr>
        <a:xfrm rot="2142401">
          <a:off x="3634211" y="3579674"/>
          <a:ext cx="1875576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1875576" y="27993"/>
              </a:lnTo>
            </a:path>
          </a:pathLst>
        </a:custGeom>
        <a:noFill/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142401">
        <a:off x="4525110" y="3560777"/>
        <a:ext cx="93778" cy="93778"/>
      </dsp:txXfrm>
    </dsp:sp>
    <dsp:sp modelId="{A2C84CE3-708A-48A5-8417-CDB519317044}">
      <dsp:nvSpPr>
        <dsp:cNvPr id="0" name=""/>
        <dsp:cNvSpPr/>
      </dsp:nvSpPr>
      <dsp:spPr>
        <a:xfrm>
          <a:off x="5333498" y="3203120"/>
          <a:ext cx="3807493" cy="190374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ІНТЕГРОВАНІ</a:t>
          </a:r>
          <a:endParaRPr lang="ru-RU" sz="4300" kern="1200" dirty="0"/>
        </a:p>
      </dsp:txBody>
      <dsp:txXfrm>
        <a:off x="5333498" y="3203120"/>
        <a:ext cx="3807493" cy="19037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D1F9A-F4DB-4ECE-AE75-E79E078E4ED0}">
      <dsp:nvSpPr>
        <dsp:cNvPr id="0" name=""/>
        <dsp:cNvSpPr/>
      </dsp:nvSpPr>
      <dsp:spPr>
        <a:xfrm>
          <a:off x="1818" y="585377"/>
          <a:ext cx="3318647" cy="68274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ЗА ЗМІСТОМ</a:t>
          </a:r>
          <a:endParaRPr lang="ru-RU" sz="4000" kern="1200" dirty="0"/>
        </a:p>
      </dsp:txBody>
      <dsp:txXfrm>
        <a:off x="1818" y="585377"/>
        <a:ext cx="3318647" cy="682748"/>
      </dsp:txXfrm>
    </dsp:sp>
    <dsp:sp modelId="{D911EEBF-D411-4B45-9D22-546016498172}">
      <dsp:nvSpPr>
        <dsp:cNvPr id="0" name=""/>
        <dsp:cNvSpPr/>
      </dsp:nvSpPr>
      <dsp:spPr>
        <a:xfrm>
          <a:off x="333683" y="1268125"/>
          <a:ext cx="331864" cy="51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061"/>
              </a:lnTo>
              <a:lnTo>
                <a:pt x="331864" y="512061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31242-C722-4DF9-9F39-CF8733218A90}">
      <dsp:nvSpPr>
        <dsp:cNvPr id="0" name=""/>
        <dsp:cNvSpPr/>
      </dsp:nvSpPr>
      <dsp:spPr>
        <a:xfrm>
          <a:off x="665547" y="1438813"/>
          <a:ext cx="3688609" cy="682748"/>
        </a:xfrm>
        <a:prstGeom prst="roundRect">
          <a:avLst>
            <a:gd name="adj" fmla="val 10000"/>
          </a:avLst>
        </a:prstGeom>
        <a:solidFill>
          <a:srgbClr val="F16BE1">
            <a:alpha val="89804"/>
          </a:srgb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ІНТЕЛЕКТУАЛЬНІ</a:t>
          </a:r>
          <a:endParaRPr lang="ru-RU" sz="3300" kern="1200" dirty="0"/>
        </a:p>
      </dsp:txBody>
      <dsp:txXfrm>
        <a:off x="665547" y="1438813"/>
        <a:ext cx="3688609" cy="682748"/>
      </dsp:txXfrm>
    </dsp:sp>
    <dsp:sp modelId="{3EB75350-9F82-4949-8A8F-5D8C2E9C8766}">
      <dsp:nvSpPr>
        <dsp:cNvPr id="0" name=""/>
        <dsp:cNvSpPr/>
      </dsp:nvSpPr>
      <dsp:spPr>
        <a:xfrm>
          <a:off x="333683" y="1268125"/>
          <a:ext cx="331864" cy="1365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96"/>
              </a:lnTo>
              <a:lnTo>
                <a:pt x="331864" y="1365496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ED16-F65A-4E7E-8C05-2D991F04E099}">
      <dsp:nvSpPr>
        <dsp:cNvPr id="0" name=""/>
        <dsp:cNvSpPr/>
      </dsp:nvSpPr>
      <dsp:spPr>
        <a:xfrm>
          <a:off x="665547" y="2292248"/>
          <a:ext cx="3688609" cy="68274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rnd" cmpd="sng" algn="ctr">
          <a:solidFill>
            <a:schemeClr val="accent2">
              <a:hueOff val="4752210"/>
              <a:satOff val="-917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МАТЕРІАЛЬНІ</a:t>
          </a:r>
        </a:p>
      </dsp:txBody>
      <dsp:txXfrm>
        <a:off x="665547" y="2292248"/>
        <a:ext cx="3688609" cy="682748"/>
      </dsp:txXfrm>
    </dsp:sp>
    <dsp:sp modelId="{A6B3D953-3FA0-4A7A-A496-9B2981DE686B}">
      <dsp:nvSpPr>
        <dsp:cNvPr id="0" name=""/>
        <dsp:cNvSpPr/>
      </dsp:nvSpPr>
      <dsp:spPr>
        <a:xfrm>
          <a:off x="333683" y="1268125"/>
          <a:ext cx="331864" cy="2218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8931"/>
              </a:lnTo>
              <a:lnTo>
                <a:pt x="331864" y="2218931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B7BAB-2CE1-4784-99F4-E0076E031001}">
      <dsp:nvSpPr>
        <dsp:cNvPr id="0" name=""/>
        <dsp:cNvSpPr/>
      </dsp:nvSpPr>
      <dsp:spPr>
        <a:xfrm>
          <a:off x="665547" y="3145683"/>
          <a:ext cx="3688609" cy="68274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rnd" cmpd="sng" algn="ctr">
          <a:solidFill>
            <a:schemeClr val="accent2">
              <a:hueOff val="9504421"/>
              <a:satOff val="-18343"/>
              <a:lumOff val="-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ЕКОЛОГІЧНІ</a:t>
          </a:r>
        </a:p>
      </dsp:txBody>
      <dsp:txXfrm>
        <a:off x="665547" y="3145683"/>
        <a:ext cx="3688609" cy="682748"/>
      </dsp:txXfrm>
    </dsp:sp>
    <dsp:sp modelId="{BA264298-9B70-4005-A4EA-F7AA73D66879}">
      <dsp:nvSpPr>
        <dsp:cNvPr id="0" name=""/>
        <dsp:cNvSpPr/>
      </dsp:nvSpPr>
      <dsp:spPr>
        <a:xfrm>
          <a:off x="333683" y="1268125"/>
          <a:ext cx="331864" cy="3036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624"/>
              </a:lnTo>
              <a:lnTo>
                <a:pt x="331864" y="3036624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FA4A7-2344-4AB2-BA36-B740BBA05AD5}">
      <dsp:nvSpPr>
        <dsp:cNvPr id="0" name=""/>
        <dsp:cNvSpPr/>
      </dsp:nvSpPr>
      <dsp:spPr>
        <a:xfrm>
          <a:off x="665547" y="3963376"/>
          <a:ext cx="3688609" cy="68274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rnd" cmpd="sng" algn="ctr">
          <a:solidFill>
            <a:schemeClr val="accent2">
              <a:hueOff val="14256631"/>
              <a:satOff val="-27514"/>
              <a:lumOff val="-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СЕРВІСНІ</a:t>
          </a:r>
        </a:p>
      </dsp:txBody>
      <dsp:txXfrm>
        <a:off x="665547" y="3963376"/>
        <a:ext cx="3688609" cy="682748"/>
      </dsp:txXfrm>
    </dsp:sp>
    <dsp:sp modelId="{7DA17E4B-BBFE-438E-BEA7-D3D364A751D9}">
      <dsp:nvSpPr>
        <dsp:cNvPr id="0" name=""/>
        <dsp:cNvSpPr/>
      </dsp:nvSpPr>
      <dsp:spPr>
        <a:xfrm>
          <a:off x="333683" y="1268125"/>
          <a:ext cx="331864" cy="3925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5802"/>
              </a:lnTo>
              <a:lnTo>
                <a:pt x="331864" y="3925802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AC91A-44BA-4C43-A7F8-6A9B0DB20E40}">
      <dsp:nvSpPr>
        <dsp:cNvPr id="0" name=""/>
        <dsp:cNvSpPr/>
      </dsp:nvSpPr>
      <dsp:spPr>
        <a:xfrm>
          <a:off x="665547" y="4852554"/>
          <a:ext cx="3688609" cy="68274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5400" cap="rnd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КОМПЛЕКСНІ</a:t>
          </a:r>
        </a:p>
      </dsp:txBody>
      <dsp:txXfrm>
        <a:off x="665547" y="4852554"/>
        <a:ext cx="3688609" cy="6827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D1F9A-F4DB-4ECE-AE75-E79E078E4ED0}">
      <dsp:nvSpPr>
        <dsp:cNvPr id="0" name=""/>
        <dsp:cNvSpPr/>
      </dsp:nvSpPr>
      <dsp:spPr>
        <a:xfrm>
          <a:off x="146481" y="3033"/>
          <a:ext cx="3997383" cy="128421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ЗА СКЛАДОМ УЧАСНИКІВ</a:t>
          </a:r>
          <a:endParaRPr lang="ru-RU" sz="4100" kern="1200" dirty="0"/>
        </a:p>
      </dsp:txBody>
      <dsp:txXfrm>
        <a:off x="146481" y="3033"/>
        <a:ext cx="3997383" cy="1284210"/>
      </dsp:txXfrm>
    </dsp:sp>
    <dsp:sp modelId="{D911EEBF-D411-4B45-9D22-546016498172}">
      <dsp:nvSpPr>
        <dsp:cNvPr id="0" name=""/>
        <dsp:cNvSpPr/>
      </dsp:nvSpPr>
      <dsp:spPr>
        <a:xfrm>
          <a:off x="546220" y="1287244"/>
          <a:ext cx="399738" cy="483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040"/>
              </a:lnTo>
              <a:lnTo>
                <a:pt x="399738" y="483040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31242-C722-4DF9-9F39-CF8733218A90}">
      <dsp:nvSpPr>
        <dsp:cNvPr id="0" name=""/>
        <dsp:cNvSpPr/>
      </dsp:nvSpPr>
      <dsp:spPr>
        <a:xfrm>
          <a:off x="945958" y="1448257"/>
          <a:ext cx="3479559" cy="644053"/>
        </a:xfrm>
        <a:prstGeom prst="roundRect">
          <a:avLst>
            <a:gd name="adj" fmla="val 10000"/>
          </a:avLst>
        </a:prstGeom>
        <a:solidFill>
          <a:srgbClr val="F16BE1">
            <a:alpha val="89804"/>
          </a:srgb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УЧНІ ОДНОГО КЛАСУ</a:t>
          </a:r>
          <a:endParaRPr lang="ru-RU" sz="2500" kern="1200" dirty="0"/>
        </a:p>
      </dsp:txBody>
      <dsp:txXfrm>
        <a:off x="945958" y="1448257"/>
        <a:ext cx="3479559" cy="644053"/>
      </dsp:txXfrm>
    </dsp:sp>
    <dsp:sp modelId="{3EB75350-9F82-4949-8A8F-5D8C2E9C8766}">
      <dsp:nvSpPr>
        <dsp:cNvPr id="0" name=""/>
        <dsp:cNvSpPr/>
      </dsp:nvSpPr>
      <dsp:spPr>
        <a:xfrm>
          <a:off x="546220" y="1287244"/>
          <a:ext cx="399738" cy="1288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107"/>
              </a:lnTo>
              <a:lnTo>
                <a:pt x="399738" y="1288107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EED16-F65A-4E7E-8C05-2D991F04E099}">
      <dsp:nvSpPr>
        <dsp:cNvPr id="0" name=""/>
        <dsp:cNvSpPr/>
      </dsp:nvSpPr>
      <dsp:spPr>
        <a:xfrm>
          <a:off x="945958" y="2253324"/>
          <a:ext cx="3479559" cy="64405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rnd" cmpd="sng" algn="ctr">
          <a:solidFill>
            <a:schemeClr val="accent2">
              <a:hueOff val="3801768"/>
              <a:satOff val="-7337"/>
              <a:lumOff val="-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ОДНІЄЇ ШКОЛИ</a:t>
          </a:r>
        </a:p>
      </dsp:txBody>
      <dsp:txXfrm>
        <a:off x="945958" y="2253324"/>
        <a:ext cx="3479559" cy="644053"/>
      </dsp:txXfrm>
    </dsp:sp>
    <dsp:sp modelId="{A6B3D953-3FA0-4A7A-A496-9B2981DE686B}">
      <dsp:nvSpPr>
        <dsp:cNvPr id="0" name=""/>
        <dsp:cNvSpPr/>
      </dsp:nvSpPr>
      <dsp:spPr>
        <a:xfrm>
          <a:off x="546220" y="1287244"/>
          <a:ext cx="399738" cy="2093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174"/>
              </a:lnTo>
              <a:lnTo>
                <a:pt x="399738" y="2093174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B7BAB-2CE1-4784-99F4-E0076E031001}">
      <dsp:nvSpPr>
        <dsp:cNvPr id="0" name=""/>
        <dsp:cNvSpPr/>
      </dsp:nvSpPr>
      <dsp:spPr>
        <a:xfrm>
          <a:off x="945958" y="3058391"/>
          <a:ext cx="3479559" cy="64405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rnd" cmpd="sng" algn="ctr">
          <a:solidFill>
            <a:schemeClr val="accent2">
              <a:hueOff val="7603537"/>
              <a:satOff val="-14674"/>
              <a:lumOff val="-1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МІСТА</a:t>
          </a:r>
        </a:p>
      </dsp:txBody>
      <dsp:txXfrm>
        <a:off x="945958" y="3058391"/>
        <a:ext cx="3479559" cy="644053"/>
      </dsp:txXfrm>
    </dsp:sp>
    <dsp:sp modelId="{BA264298-9B70-4005-A4EA-F7AA73D66879}">
      <dsp:nvSpPr>
        <dsp:cNvPr id="0" name=""/>
        <dsp:cNvSpPr/>
      </dsp:nvSpPr>
      <dsp:spPr>
        <a:xfrm>
          <a:off x="546220" y="1287244"/>
          <a:ext cx="399738" cy="2864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525"/>
              </a:lnTo>
              <a:lnTo>
                <a:pt x="399738" y="2864525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FA4A7-2344-4AB2-BA36-B740BBA05AD5}">
      <dsp:nvSpPr>
        <dsp:cNvPr id="0" name=""/>
        <dsp:cNvSpPr/>
      </dsp:nvSpPr>
      <dsp:spPr>
        <a:xfrm>
          <a:off x="945958" y="3829742"/>
          <a:ext cx="3479559" cy="644053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rnd" cmpd="sng" algn="ctr">
          <a:solidFill>
            <a:schemeClr val="accent2">
              <a:hueOff val="11405305"/>
              <a:satOff val="-22012"/>
              <a:lumOff val="-2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РЕГІОНУ</a:t>
          </a:r>
        </a:p>
      </dsp:txBody>
      <dsp:txXfrm>
        <a:off x="945958" y="3829742"/>
        <a:ext cx="3479559" cy="644053"/>
      </dsp:txXfrm>
    </dsp:sp>
    <dsp:sp modelId="{7DA17E4B-BBFE-438E-BEA7-D3D364A751D9}">
      <dsp:nvSpPr>
        <dsp:cNvPr id="0" name=""/>
        <dsp:cNvSpPr/>
      </dsp:nvSpPr>
      <dsp:spPr>
        <a:xfrm>
          <a:off x="546220" y="1287244"/>
          <a:ext cx="399738" cy="370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308"/>
              </a:lnTo>
              <a:lnTo>
                <a:pt x="399738" y="3703308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AC91A-44BA-4C43-A7F8-6A9B0DB20E40}">
      <dsp:nvSpPr>
        <dsp:cNvPr id="0" name=""/>
        <dsp:cNvSpPr/>
      </dsp:nvSpPr>
      <dsp:spPr>
        <a:xfrm>
          <a:off x="945958" y="4668526"/>
          <a:ext cx="3479559" cy="644053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25400" cap="rnd" cmpd="sng" algn="ctr">
          <a:solidFill>
            <a:schemeClr val="accent2">
              <a:hueOff val="15207073"/>
              <a:satOff val="-29349"/>
              <a:lumOff val="-3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КРАЇНИ</a:t>
          </a:r>
        </a:p>
      </dsp:txBody>
      <dsp:txXfrm>
        <a:off x="945958" y="4668526"/>
        <a:ext cx="3479559" cy="644053"/>
      </dsp:txXfrm>
    </dsp:sp>
    <dsp:sp modelId="{C120767E-CCC3-4E21-B44D-7BE6BF0429DB}">
      <dsp:nvSpPr>
        <dsp:cNvPr id="0" name=""/>
        <dsp:cNvSpPr/>
      </dsp:nvSpPr>
      <dsp:spPr>
        <a:xfrm>
          <a:off x="546220" y="1287244"/>
          <a:ext cx="399738" cy="4508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8375"/>
              </a:lnTo>
              <a:lnTo>
                <a:pt x="399738" y="4508375"/>
              </a:lnTo>
            </a:path>
          </a:pathLst>
        </a:custGeom>
        <a:noFill/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48931-ACE7-4312-8104-E938107D72DF}">
      <dsp:nvSpPr>
        <dsp:cNvPr id="0" name=""/>
        <dsp:cNvSpPr/>
      </dsp:nvSpPr>
      <dsp:spPr>
        <a:xfrm>
          <a:off x="945958" y="5473593"/>
          <a:ext cx="3479559" cy="644053"/>
        </a:xfrm>
        <a:prstGeom prst="roundRect">
          <a:avLst>
            <a:gd name="adj" fmla="val 10000"/>
          </a:avLst>
        </a:prstGeom>
        <a:solidFill>
          <a:srgbClr val="FFC000">
            <a:alpha val="89804"/>
          </a:srgbClr>
        </a:solidFill>
        <a:ln w="25400" cap="rnd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РІЗНИХ КРАЇН СВІТУ</a:t>
          </a:r>
        </a:p>
      </dsp:txBody>
      <dsp:txXfrm>
        <a:off x="945958" y="5473593"/>
        <a:ext cx="3479559" cy="6440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D1F9A-F4DB-4ECE-AE75-E79E078E4ED0}">
      <dsp:nvSpPr>
        <dsp:cNvPr id="0" name=""/>
        <dsp:cNvSpPr/>
      </dsp:nvSpPr>
      <dsp:spPr>
        <a:xfrm>
          <a:off x="3265" y="1407503"/>
          <a:ext cx="4565469" cy="1466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kern="1200" dirty="0" smtClean="0"/>
            <a:t>ЗА КІЛЬКІСТЬ УЧАСНИКІВ</a:t>
          </a:r>
          <a:endParaRPr lang="ru-RU" sz="4700" kern="1200" dirty="0"/>
        </a:p>
      </dsp:txBody>
      <dsp:txXfrm>
        <a:off x="3265" y="1407503"/>
        <a:ext cx="4565469" cy="1466715"/>
      </dsp:txXfrm>
    </dsp:sp>
    <dsp:sp modelId="{69C6E8BD-C942-495B-9040-C1861216D1BC}">
      <dsp:nvSpPr>
        <dsp:cNvPr id="0" name=""/>
        <dsp:cNvSpPr/>
      </dsp:nvSpPr>
      <dsp:spPr>
        <a:xfrm>
          <a:off x="459812" y="2874219"/>
          <a:ext cx="456546" cy="551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87"/>
              </a:lnTo>
              <a:lnTo>
                <a:pt x="456546" y="551687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6228C-6CE4-466F-BE42-69C771FA41DC}">
      <dsp:nvSpPr>
        <dsp:cNvPr id="0" name=""/>
        <dsp:cNvSpPr/>
      </dsp:nvSpPr>
      <dsp:spPr>
        <a:xfrm>
          <a:off x="916359" y="3058114"/>
          <a:ext cx="3450331" cy="73558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ІНДИВІДУАЛЬНІ</a:t>
          </a:r>
          <a:endParaRPr lang="ru-RU" sz="2400" kern="1200" dirty="0"/>
        </a:p>
      </dsp:txBody>
      <dsp:txXfrm>
        <a:off x="916359" y="3058114"/>
        <a:ext cx="3450331" cy="735583"/>
      </dsp:txXfrm>
    </dsp:sp>
    <dsp:sp modelId="{D911EEBF-D411-4B45-9D22-546016498172}">
      <dsp:nvSpPr>
        <dsp:cNvPr id="0" name=""/>
        <dsp:cNvSpPr/>
      </dsp:nvSpPr>
      <dsp:spPr>
        <a:xfrm>
          <a:off x="459812" y="2874219"/>
          <a:ext cx="456546" cy="1471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166"/>
              </a:lnTo>
              <a:lnTo>
                <a:pt x="456546" y="1471166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31242-C722-4DF9-9F39-CF8733218A90}">
      <dsp:nvSpPr>
        <dsp:cNvPr id="0" name=""/>
        <dsp:cNvSpPr/>
      </dsp:nvSpPr>
      <dsp:spPr>
        <a:xfrm>
          <a:off x="916359" y="3977593"/>
          <a:ext cx="3525796" cy="73558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ГРУПОВІ І КОЛЕКТИВНІ</a:t>
          </a:r>
          <a:endParaRPr lang="ru-RU" sz="2400" kern="1200" dirty="0"/>
        </a:p>
      </dsp:txBody>
      <dsp:txXfrm>
        <a:off x="916359" y="3977593"/>
        <a:ext cx="3525796" cy="73558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D1642-96B4-4032-AF39-0A7478A017D9}">
      <dsp:nvSpPr>
        <dsp:cNvPr id="0" name=""/>
        <dsp:cNvSpPr/>
      </dsp:nvSpPr>
      <dsp:spPr>
        <a:xfrm>
          <a:off x="4429125" y="2803561"/>
          <a:ext cx="3143250" cy="7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706"/>
              </a:lnTo>
              <a:lnTo>
                <a:pt x="3143250" y="509706"/>
              </a:lnTo>
              <a:lnTo>
                <a:pt x="3143250" y="747950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76F43-9FFB-4B5B-BAEA-70F4ED310DDF}">
      <dsp:nvSpPr>
        <dsp:cNvPr id="0" name=""/>
        <dsp:cNvSpPr/>
      </dsp:nvSpPr>
      <dsp:spPr>
        <a:xfrm>
          <a:off x="4383405" y="2803561"/>
          <a:ext cx="91440" cy="7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7950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97D43-E862-4E54-B16E-D01581BDD254}">
      <dsp:nvSpPr>
        <dsp:cNvPr id="0" name=""/>
        <dsp:cNvSpPr/>
      </dsp:nvSpPr>
      <dsp:spPr>
        <a:xfrm>
          <a:off x="1285875" y="2803561"/>
          <a:ext cx="3143249" cy="747950"/>
        </a:xfrm>
        <a:custGeom>
          <a:avLst/>
          <a:gdLst/>
          <a:ahLst/>
          <a:cxnLst/>
          <a:rect l="0" t="0" r="0" b="0"/>
          <a:pathLst>
            <a:path>
              <a:moveTo>
                <a:pt x="3143249" y="0"/>
              </a:moveTo>
              <a:lnTo>
                <a:pt x="3143249" y="509706"/>
              </a:lnTo>
              <a:lnTo>
                <a:pt x="0" y="509706"/>
              </a:lnTo>
              <a:lnTo>
                <a:pt x="0" y="747950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119B4-F2AF-4799-B280-90F52CEDD52C}">
      <dsp:nvSpPr>
        <dsp:cNvPr id="0" name=""/>
        <dsp:cNvSpPr/>
      </dsp:nvSpPr>
      <dsp:spPr>
        <a:xfrm>
          <a:off x="2555772" y="664643"/>
          <a:ext cx="3746705" cy="213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49ADD-C05D-484F-9217-12746EBCA149}">
      <dsp:nvSpPr>
        <dsp:cNvPr id="0" name=""/>
        <dsp:cNvSpPr/>
      </dsp:nvSpPr>
      <dsp:spPr>
        <a:xfrm>
          <a:off x="2841522" y="936106"/>
          <a:ext cx="3746705" cy="2138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 ТРИВАЛІСТЮ ВИКОНАННЯ</a:t>
          </a:r>
          <a:endParaRPr lang="ru-RU" sz="2000" kern="1200" dirty="0"/>
        </a:p>
      </dsp:txBody>
      <dsp:txXfrm>
        <a:off x="2841522" y="936106"/>
        <a:ext cx="3746705" cy="2138918"/>
      </dsp:txXfrm>
    </dsp:sp>
    <dsp:sp modelId="{273FDFCC-E249-45A3-9019-00F4F57FFF14}">
      <dsp:nvSpPr>
        <dsp:cNvPr id="0" name=""/>
        <dsp:cNvSpPr/>
      </dsp:nvSpPr>
      <dsp:spPr>
        <a:xfrm>
          <a:off x="0" y="3551512"/>
          <a:ext cx="2571749" cy="1633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293C5-E86E-4125-8F5A-4C361F9C8878}">
      <dsp:nvSpPr>
        <dsp:cNvPr id="0" name=""/>
        <dsp:cNvSpPr/>
      </dsp:nvSpPr>
      <dsp:spPr>
        <a:xfrm>
          <a:off x="285750" y="3822975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КОРОТКОТРИВАЛІ</a:t>
          </a:r>
          <a:endParaRPr lang="ru-RU" sz="2000" kern="1200" dirty="0"/>
        </a:p>
      </dsp:txBody>
      <dsp:txXfrm>
        <a:off x="285750" y="3822975"/>
        <a:ext cx="2571749" cy="1633061"/>
      </dsp:txXfrm>
    </dsp:sp>
    <dsp:sp modelId="{4E37E922-58F5-4D60-A45F-D6F7FC26EA29}">
      <dsp:nvSpPr>
        <dsp:cNvPr id="0" name=""/>
        <dsp:cNvSpPr/>
      </dsp:nvSpPr>
      <dsp:spPr>
        <a:xfrm>
          <a:off x="3143250" y="3551512"/>
          <a:ext cx="2571749" cy="1633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32D52-974A-4BBD-9654-082D203CA96C}">
      <dsp:nvSpPr>
        <dsp:cNvPr id="0" name=""/>
        <dsp:cNvSpPr/>
      </dsp:nvSpPr>
      <dsp:spPr>
        <a:xfrm>
          <a:off x="3429000" y="3822975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СЕРЕДНЬОЇ ТРИВАЛОСТІ</a:t>
          </a:r>
          <a:endParaRPr lang="ru-RU" sz="2000" kern="1200" dirty="0"/>
        </a:p>
      </dsp:txBody>
      <dsp:txXfrm>
        <a:off x="3429000" y="3822975"/>
        <a:ext cx="2571749" cy="1633061"/>
      </dsp:txXfrm>
    </dsp:sp>
    <dsp:sp modelId="{1263DF13-BC42-431B-AD32-3B8CEC48EEBB}">
      <dsp:nvSpPr>
        <dsp:cNvPr id="0" name=""/>
        <dsp:cNvSpPr/>
      </dsp:nvSpPr>
      <dsp:spPr>
        <a:xfrm>
          <a:off x="6286500" y="3551512"/>
          <a:ext cx="2571749" cy="1633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292DB-D1EE-4072-BB03-E401C7458E7E}">
      <dsp:nvSpPr>
        <dsp:cNvPr id="0" name=""/>
        <dsp:cNvSpPr/>
      </dsp:nvSpPr>
      <dsp:spPr>
        <a:xfrm>
          <a:off x="6572250" y="3822975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ДОВГОТРИВАЛІ</a:t>
          </a:r>
          <a:endParaRPr lang="ru-RU" sz="2000" kern="1200" dirty="0"/>
        </a:p>
      </dsp:txBody>
      <dsp:txXfrm>
        <a:off x="6572250" y="3822975"/>
        <a:ext cx="2571749" cy="1633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400800" cy="1752600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проектів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з</a:t>
            </a:r>
            <a:r>
              <a:rPr lang="ru-RU" sz="4800" b="1" dirty="0" smtClean="0">
                <a:solidFill>
                  <a:srgbClr val="FF0000"/>
                </a:solidFill>
              </a:rPr>
              <a:t> трудового </a:t>
            </a:r>
            <a:r>
              <a:rPr lang="ru-RU" sz="4800" b="1" dirty="0" err="1" smtClean="0">
                <a:solidFill>
                  <a:srgbClr val="FF0000"/>
                </a:solidFill>
              </a:rPr>
              <a:t>навчання</a:t>
            </a:r>
            <a:endParaRPr lang="ru-RU" sz="4800" noProof="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3419872" y="4437112"/>
            <a:ext cx="5993482" cy="136207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учениця</a:t>
            </a:r>
            <a:r>
              <a:rPr lang="ru-RU" dirty="0" smtClean="0"/>
              <a:t> 10 </a:t>
            </a:r>
            <a:r>
              <a:rPr lang="ru-RU" dirty="0" err="1" smtClean="0"/>
              <a:t>класу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Лисяна Валер</a:t>
            </a:r>
            <a:r>
              <a:rPr lang="uk-UA" dirty="0" smtClean="0"/>
              <a:t>і</a:t>
            </a:r>
            <a:r>
              <a:rPr lang="ru-RU" dirty="0" smtClean="0"/>
              <a:t>я</a:t>
            </a:r>
            <a:endParaRPr lang="ru-RU" noProof="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st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600200"/>
            <a:ext cx="5004048" cy="5257800"/>
          </a:xfrm>
          <a:prstGeom prst="roundRect">
            <a:avLst>
              <a:gd name="adj" fmla="val 1950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556792"/>
            <a:ext cx="4572000" cy="5301208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такі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проекти</a:t>
            </a:r>
            <a:r>
              <a:rPr lang="ru-RU" sz="4000" dirty="0" smtClean="0"/>
              <a:t>, де в </a:t>
            </a:r>
            <a:r>
              <a:rPr lang="ru-RU" sz="4000" dirty="0" err="1" smtClean="0"/>
              <a:t>процесі</a:t>
            </a:r>
            <a:r>
              <a:rPr lang="ru-RU" sz="4000" dirty="0" smtClean="0"/>
              <a:t> </a:t>
            </a:r>
            <a:r>
              <a:rPr lang="ru-RU" sz="4000" dirty="0" err="1" smtClean="0"/>
              <a:t>їх</a:t>
            </a:r>
            <a:r>
              <a:rPr lang="ru-RU" sz="4000" dirty="0" smtClean="0"/>
              <a:t> </a:t>
            </a:r>
            <a:r>
              <a:rPr lang="ru-RU" sz="4000" dirty="0" err="1" smtClean="0"/>
              <a:t>виконання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використовуються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знання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інших</a:t>
            </a:r>
            <a:r>
              <a:rPr lang="ru-RU" sz="4000" dirty="0" smtClean="0"/>
              <a:t> </a:t>
            </a:r>
            <a:r>
              <a:rPr lang="ru-RU" sz="4000" dirty="0" err="1" smtClean="0"/>
              <a:t>дисциплін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Інтегровані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Fotolia_65801700_Subscription_Monthly_M_640_30746329558833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4664"/>
            <a:ext cx="4283968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0" y="404664"/>
          <a:ext cx="43559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laza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32657"/>
            <a:ext cx="4427984" cy="6164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8" name="Схема 7"/>
          <p:cNvGraphicFramePr/>
          <p:nvPr/>
        </p:nvGraphicFramePr>
        <p:xfrm>
          <a:off x="0" y="404664"/>
          <a:ext cx="4572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404664"/>
          <a:ext cx="4572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Содержимое 4" descr="images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548680"/>
            <a:ext cx="4078880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340768"/>
            <a:ext cx="5118746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600201"/>
            <a:ext cx="4283968" cy="5257799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 </a:t>
            </a:r>
            <a:r>
              <a:rPr lang="ru-RU" sz="3200" dirty="0" err="1" smtClean="0"/>
              <a:t>виконанні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групових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колективних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проектів</a:t>
            </a:r>
            <a:r>
              <a:rPr lang="ru-RU" sz="3200" dirty="0" smtClean="0"/>
              <a:t> учителю </a:t>
            </a:r>
            <a:r>
              <a:rPr lang="ru-RU" sz="3200" dirty="0" err="1" smtClean="0"/>
              <a:t>необхідно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поділити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обов'язки</a:t>
            </a:r>
            <a:r>
              <a:rPr lang="ru-RU" sz="3200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</a:t>
            </a:r>
            <a:r>
              <a:rPr lang="ru-RU" sz="3200" dirty="0" err="1" smtClean="0"/>
              <a:t>учнями</a:t>
            </a:r>
            <a:r>
              <a:rPr lang="ru-RU" sz="3200" dirty="0" smtClean="0"/>
              <a:t> та </a:t>
            </a:r>
            <a:r>
              <a:rPr lang="ru-RU" sz="3200" dirty="0" err="1" smtClean="0"/>
              <a:t>визначити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відповідальність</a:t>
            </a:r>
            <a:r>
              <a:rPr lang="ru-RU" sz="3200" dirty="0" smtClean="0"/>
              <a:t> кожного за </a:t>
            </a:r>
            <a:r>
              <a:rPr lang="ru-RU" sz="3200" dirty="0" err="1" smtClean="0"/>
              <a:t>виконання</a:t>
            </a:r>
            <a:r>
              <a:rPr lang="ru-RU" sz="3200" dirty="0" smtClean="0"/>
              <a:t> проекту в </a:t>
            </a:r>
            <a:r>
              <a:rPr lang="ru-RU" sz="3200" dirty="0" err="1" smtClean="0"/>
              <a:t>цілому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Групові і колективні проекти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332656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brabotka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484784"/>
            <a:ext cx="4762500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008313" cy="4525963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Реалізація</a:t>
            </a:r>
            <a:r>
              <a:rPr lang="ru-RU" sz="4400" dirty="0" smtClean="0"/>
              <a:t> </a:t>
            </a:r>
            <a:r>
              <a:rPr lang="ru-RU" sz="4400" dirty="0" smtClean="0"/>
              <a:t>проекту за </a:t>
            </a:r>
            <a:r>
              <a:rPr lang="ru-RU" sz="4400" dirty="0" err="1" smtClean="0"/>
              <a:t>кілька</a:t>
            </a:r>
            <a:r>
              <a:rPr lang="ru-RU" sz="4400" dirty="0" smtClean="0"/>
              <a:t> </a:t>
            </a:r>
            <a:r>
              <a:rPr lang="ru-RU" sz="4400" dirty="0" err="1" smtClean="0"/>
              <a:t>уроків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програми</a:t>
            </a:r>
            <a:r>
              <a:rPr lang="ru-RU" sz="4400" dirty="0" smtClean="0"/>
              <a:t> </a:t>
            </a:r>
            <a:r>
              <a:rPr lang="ru-RU" sz="4400" dirty="0" smtClean="0"/>
              <a:t>предмета.</a:t>
            </a:r>
            <a:endParaRPr lang="ru-RU" sz="4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Короткотривалі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een-comp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556792"/>
            <a:ext cx="5642222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556792"/>
            <a:ext cx="3275856" cy="5301208"/>
          </a:xfrm>
        </p:spPr>
        <p:txBody>
          <a:bodyPr>
            <a:noAutofit/>
          </a:bodyPr>
          <a:lstStyle/>
          <a:p>
            <a:r>
              <a:rPr lang="ru-RU" sz="4800" dirty="0" err="1" smtClean="0"/>
              <a:t>Реалізація</a:t>
            </a:r>
            <a:r>
              <a:rPr lang="ru-RU" sz="4800" dirty="0" smtClean="0"/>
              <a:t>  проекту </a:t>
            </a:r>
            <a:r>
              <a:rPr lang="ru-RU" sz="4800" dirty="0" err="1" smtClean="0"/>
              <a:t>від</a:t>
            </a:r>
            <a:r>
              <a:rPr lang="ru-RU" sz="4800" dirty="0" smtClean="0"/>
              <a:t> </a:t>
            </a:r>
            <a:r>
              <a:rPr lang="ru-RU" sz="4800" dirty="0" err="1" smtClean="0"/>
              <a:t>тижня</a:t>
            </a:r>
            <a:r>
              <a:rPr lang="ru-RU" sz="4800" dirty="0" smtClean="0"/>
              <a:t> до </a:t>
            </a:r>
            <a:r>
              <a:rPr lang="ru-RU" sz="4800" dirty="0" err="1" smtClean="0"/>
              <a:t>місяця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Середньої тривалості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іти за компьютер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32392"/>
            <a:ext cx="5580112" cy="4548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484784"/>
            <a:ext cx="3635896" cy="5373216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Реалізація</a:t>
            </a:r>
            <a:r>
              <a:rPr lang="ru-RU" sz="5400" dirty="0" smtClean="0"/>
              <a:t> </a:t>
            </a:r>
            <a:r>
              <a:rPr lang="ru-RU" sz="5400" dirty="0" smtClean="0"/>
              <a:t>проекту </a:t>
            </a:r>
            <a:r>
              <a:rPr lang="ru-RU" sz="5400" dirty="0" err="1" smtClean="0"/>
              <a:t>охоплює</a:t>
            </a:r>
            <a:r>
              <a:rPr lang="ru-RU" sz="5400" dirty="0" smtClean="0"/>
              <a:t> </a:t>
            </a:r>
            <a:r>
              <a:rPr lang="ru-RU" sz="5400" dirty="0" err="1" smtClean="0"/>
              <a:t>кілька</a:t>
            </a:r>
            <a:r>
              <a:rPr lang="ru-RU" sz="5400" dirty="0" smtClean="0"/>
              <a:t> </a:t>
            </a:r>
            <a:r>
              <a:rPr lang="ru-RU" sz="5400" dirty="0" err="1" smtClean="0"/>
              <a:t>місяців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Довготривалі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4000" t="23000" r="1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 </a:t>
            </a:r>
            <a:r>
              <a:rPr lang="ru-RU" sz="4000" dirty="0" err="1" smtClean="0"/>
              <a:t>практиці</a:t>
            </a:r>
            <a:r>
              <a:rPr lang="ru-RU" sz="4000" dirty="0" smtClean="0"/>
              <a:t> </a:t>
            </a:r>
            <a:r>
              <a:rPr lang="ru-RU" sz="4000" dirty="0" err="1" smtClean="0"/>
              <a:t>частіше</a:t>
            </a:r>
            <a:r>
              <a:rPr lang="ru-RU" sz="4000" dirty="0" smtClean="0"/>
              <a:t> доводиться </a:t>
            </a:r>
            <a:r>
              <a:rPr lang="ru-RU" sz="4000" dirty="0" err="1" smtClean="0"/>
              <a:t>мати</a:t>
            </a:r>
            <a:r>
              <a:rPr lang="ru-RU" sz="4000" dirty="0" smtClean="0"/>
              <a:t> справу </a:t>
            </a:r>
            <a:r>
              <a:rPr lang="ru-RU" sz="4000" dirty="0" err="1" smtClean="0"/>
              <a:t>зі</a:t>
            </a:r>
            <a:r>
              <a:rPr lang="ru-RU" sz="4000" dirty="0" smtClean="0"/>
              <a:t> </a:t>
            </a:r>
            <a:r>
              <a:rPr lang="ru-RU" sz="4000" dirty="0" err="1" smtClean="0"/>
              <a:t>змішаними</a:t>
            </a:r>
            <a:r>
              <a:rPr lang="ru-RU" sz="4000" dirty="0" smtClean="0"/>
              <a:t> типами </a:t>
            </a:r>
            <a:r>
              <a:rPr lang="ru-RU" sz="4000" dirty="0" err="1" smtClean="0"/>
              <a:t>проектів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362075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Comic Sans MS" pitchFamily="66" charset="0"/>
              </a:rPr>
              <a:t>Навчальні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err="1">
                <a:latin typeface="Comic Sans MS" pitchFamily="66" charset="0"/>
              </a:rPr>
              <a:t>проекти</a:t>
            </a:r>
            <a:r>
              <a:rPr lang="ru-RU" sz="3200" b="1" dirty="0">
                <a:latin typeface="Comic Sans MS" pitchFamily="66" charset="0"/>
              </a:rPr>
              <a:t>, </a:t>
            </a:r>
            <a:r>
              <a:rPr lang="ru-RU" sz="3200" b="1" dirty="0" err="1">
                <a:latin typeface="Comic Sans MS" pitchFamily="66" charset="0"/>
              </a:rPr>
              <a:t>що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err="1">
                <a:latin typeface="Comic Sans MS" pitchFamily="66" charset="0"/>
              </a:rPr>
              <a:t>виконуються</a:t>
            </a:r>
            <a:r>
              <a:rPr lang="ru-RU" sz="3200" b="1" dirty="0">
                <a:latin typeface="Comic Sans MS" pitchFamily="66" charset="0"/>
              </a:rPr>
              <a:t> школярами на уроках трудового </a:t>
            </a:r>
            <a:r>
              <a:rPr lang="ru-RU" sz="3200" b="1" dirty="0" err="1">
                <a:latin typeface="Comic Sans MS" pitchFamily="66" charset="0"/>
              </a:rPr>
              <a:t>навчання</a:t>
            </a:r>
            <a:r>
              <a:rPr lang="ru-RU" sz="3200" b="1" dirty="0">
                <a:latin typeface="Comic Sans MS" pitchFamily="66" charset="0"/>
              </a:rPr>
              <a:t>, </a:t>
            </a:r>
            <a:r>
              <a:rPr lang="ru-RU" sz="3200" b="1" dirty="0" err="1">
                <a:latin typeface="Comic Sans MS" pitchFamily="66" charset="0"/>
              </a:rPr>
              <a:t>можна</a:t>
            </a:r>
            <a:r>
              <a:rPr lang="ru-RU" sz="3200" b="1" dirty="0">
                <a:latin typeface="Comic Sans MS" pitchFamily="66" charset="0"/>
              </a:rPr>
              <a:t> </a:t>
            </a:r>
            <a:r>
              <a:rPr lang="ru-RU" sz="3200" b="1" dirty="0" err="1">
                <a:latin typeface="Comic Sans MS" pitchFamily="66" charset="0"/>
              </a:rPr>
              <a:t>класифікувати</a:t>
            </a:r>
            <a:r>
              <a:rPr lang="ru-RU" sz="3200" b="1" dirty="0">
                <a:latin typeface="Comic Sans MS" pitchFamily="66" charset="0"/>
              </a:rPr>
              <a:t> за такими </a:t>
            </a:r>
            <a:r>
              <a:rPr lang="ru-RU" sz="3200" b="1" dirty="0" err="1">
                <a:latin typeface="Comic Sans MS" pitchFamily="66" charset="0"/>
              </a:rPr>
              <a:t>ознаками</a:t>
            </a:r>
            <a:r>
              <a:rPr lang="ru-RU" sz="3200" b="1" dirty="0">
                <a:latin typeface="Comic Sans MS" pitchFamily="66" charset="0"/>
              </a:rPr>
              <a:t>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2420889"/>
          <a:ext cx="9144000" cy="44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772400" cy="1362075"/>
          </a:xfrm>
        </p:spPr>
        <p:txBody>
          <a:bodyPr>
            <a:noAutofit/>
          </a:bodyPr>
          <a:lstStyle/>
          <a:p>
            <a:r>
              <a:rPr lang="uk-UA" sz="9600" dirty="0" smtClean="0"/>
              <a:t>ДЯКУЮ ЗА УВАГУ</a:t>
            </a:r>
            <a:endParaRPr lang="ru-RU" sz="9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404664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_pc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546630"/>
            <a:ext cx="5868144" cy="5311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628800"/>
            <a:ext cx="3059832" cy="522920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П</a:t>
            </a:r>
            <a:r>
              <a:rPr lang="ru-RU" sz="1800" dirty="0" err="1" smtClean="0"/>
              <a:t>отребують</a:t>
            </a:r>
            <a:r>
              <a:rPr lang="ru-RU" sz="1800" dirty="0" smtClean="0"/>
              <a:t> добре </a:t>
            </a:r>
            <a:r>
              <a:rPr lang="ru-RU" sz="1800" dirty="0" err="1" smtClean="0"/>
              <a:t>обміркованої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структури</a:t>
            </a:r>
            <a:r>
              <a:rPr lang="ru-RU" sz="1800" dirty="0" smtClean="0"/>
              <a:t>, </a:t>
            </a:r>
            <a:r>
              <a:rPr lang="ru-RU" sz="1800" dirty="0" err="1" smtClean="0"/>
              <a:t>визначеної</a:t>
            </a:r>
            <a:r>
              <a:rPr lang="ru-RU" sz="1800" dirty="0" smtClean="0"/>
              <a:t> мети, </a:t>
            </a:r>
            <a:r>
              <a:rPr lang="ru-RU" sz="1800" dirty="0" err="1" smtClean="0"/>
              <a:t>актуальності</a:t>
            </a:r>
            <a:r>
              <a:rPr lang="ru-RU" sz="1800" dirty="0" smtClean="0"/>
              <a:t> предмета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всіх</a:t>
            </a:r>
            <a:r>
              <a:rPr lang="ru-RU" sz="1800" dirty="0" smtClean="0"/>
              <a:t> </a:t>
            </a:r>
            <a:r>
              <a:rPr lang="ru-RU" sz="1800" dirty="0" err="1" smtClean="0"/>
              <a:t>учасників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соціальної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значущості</a:t>
            </a:r>
            <a:r>
              <a:rPr lang="ru-RU" sz="1800" dirty="0" smtClean="0"/>
              <a:t>. Вони </a:t>
            </a:r>
            <a:r>
              <a:rPr lang="ru-RU" sz="1800" dirty="0" err="1" smtClean="0"/>
              <a:t>повністю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підпорядковані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логіці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відповідну</a:t>
            </a:r>
            <a:r>
              <a:rPr lang="ru-RU" sz="1800" dirty="0" smtClean="0"/>
              <a:t> структуру; </a:t>
            </a:r>
            <a:r>
              <a:rPr lang="ru-RU" sz="1800" dirty="0" err="1" smtClean="0"/>
              <a:t>обґрунтування</a:t>
            </a:r>
            <a:r>
              <a:rPr lang="ru-RU" sz="1800" dirty="0" smtClean="0"/>
              <a:t> теми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аргументації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актуальності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визначення</a:t>
            </a:r>
            <a:r>
              <a:rPr lang="ru-RU" sz="1800" dirty="0" smtClean="0"/>
              <a:t> предмета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об'єкта</a:t>
            </a:r>
            <a:r>
              <a:rPr lang="ru-RU" sz="1800" dirty="0" smtClean="0"/>
              <a:t>, </a:t>
            </a:r>
            <a:r>
              <a:rPr lang="ru-RU" sz="1800" dirty="0" err="1" smtClean="0"/>
              <a:t>завдань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методів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висунення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гіпотез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розв'язання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проблеми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шляхів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розв'язання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Дослідницькі проекти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29302004_three-children-with-computer_not_just_a_ph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124744"/>
            <a:ext cx="5508104" cy="573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628800"/>
            <a:ext cx="3131840" cy="5229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Результат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учасників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чітко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самого початку,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орієнтований</a:t>
            </a:r>
            <a:r>
              <a:rPr lang="ru-RU" sz="1800" dirty="0" smtClean="0"/>
              <a:t> на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соціальні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інтереси</a:t>
            </a:r>
            <a:r>
              <a:rPr lang="ru-RU" sz="1800" dirty="0" smtClean="0"/>
              <a:t> (документ, </a:t>
            </a:r>
            <a:r>
              <a:rPr lang="ru-RU" sz="1800" dirty="0" err="1" smtClean="0"/>
              <a:t>рекомендації</a:t>
            </a:r>
            <a:r>
              <a:rPr lang="ru-RU" sz="1800" dirty="0" smtClean="0"/>
              <a:t>, проект </a:t>
            </a:r>
            <a:r>
              <a:rPr lang="ru-RU" sz="1800" dirty="0" err="1" smtClean="0"/>
              <a:t>шкільного</a:t>
            </a:r>
            <a:r>
              <a:rPr lang="ru-RU" sz="1800" dirty="0" smtClean="0"/>
              <a:t> саду). Проект </a:t>
            </a:r>
            <a:r>
              <a:rPr lang="ru-RU" sz="1800" dirty="0" err="1" smtClean="0"/>
              <a:t>потребує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сценарію</a:t>
            </a:r>
            <a:r>
              <a:rPr lang="ru-RU" sz="1800" dirty="0" smtClean="0"/>
              <a:t> </a:t>
            </a:r>
            <a:r>
              <a:rPr lang="ru-RU" sz="1800" dirty="0" err="1" smtClean="0"/>
              <a:t>всієї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учасників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функцій</a:t>
            </a:r>
            <a:r>
              <a:rPr lang="ru-RU" sz="1800" dirty="0" smtClean="0"/>
              <a:t> кожного </a:t>
            </a:r>
            <a:r>
              <a:rPr lang="ru-RU" sz="1800" dirty="0" err="1" smtClean="0"/>
              <a:t>з</a:t>
            </a:r>
            <a:r>
              <a:rPr lang="ru-RU" sz="1800" dirty="0" smtClean="0"/>
              <a:t> них. Особливо </a:t>
            </a:r>
            <a:r>
              <a:rPr lang="ru-RU" sz="1800" dirty="0" err="1" smtClean="0"/>
              <a:t>важливою</a:t>
            </a:r>
            <a:r>
              <a:rPr lang="ru-RU" sz="1800" dirty="0" smtClean="0"/>
              <a:t> с </a:t>
            </a:r>
            <a:r>
              <a:rPr lang="ru-RU" sz="1800" dirty="0" err="1" smtClean="0"/>
              <a:t>охорона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координаційної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поетапних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обговорень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презентації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результатів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засобів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упровадження</a:t>
            </a:r>
            <a:r>
              <a:rPr lang="ru-RU" sz="1800" dirty="0" smtClean="0"/>
              <a:t> у </a:t>
            </a:r>
            <a:r>
              <a:rPr lang="ru-RU" sz="1800" dirty="0" smtClean="0"/>
              <a:t>практику.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Практико-орієнтовані проекти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250067"/>
            <a:ext cx="4427984" cy="5607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600201"/>
            <a:ext cx="3851919" cy="525779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 smtClean="0"/>
              <a:t>Спрямовані</a:t>
            </a:r>
            <a:r>
              <a:rPr lang="ru-RU" sz="1800" dirty="0" smtClean="0"/>
              <a:t> </a:t>
            </a:r>
            <a:r>
              <a:rPr lang="ru-RU" sz="1800" dirty="0" smtClean="0"/>
              <a:t>на </a:t>
            </a:r>
            <a:r>
              <a:rPr lang="ru-RU" sz="1800" dirty="0" err="1" smtClean="0"/>
              <a:t>збирання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інформації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який-небудь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</a:t>
            </a:r>
            <a:r>
              <a:rPr lang="ru-RU" sz="1800" dirty="0" smtClean="0"/>
              <a:t>, на </a:t>
            </a:r>
            <a:r>
              <a:rPr lang="ru-RU" sz="1800" dirty="0" err="1" smtClean="0"/>
              <a:t>ознайомлення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учасників</a:t>
            </a:r>
            <a:r>
              <a:rPr lang="ru-RU" sz="1800" dirty="0" smtClean="0"/>
              <a:t> проекту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цією</a:t>
            </a:r>
            <a:r>
              <a:rPr lang="ru-RU" sz="1800" dirty="0" smtClean="0"/>
              <a:t> </a:t>
            </a:r>
            <a:r>
              <a:rPr lang="ru-RU" sz="1800" dirty="0" err="1" smtClean="0"/>
              <a:t>інформацією</a:t>
            </a:r>
            <a:r>
              <a:rPr lang="ru-RU" sz="1800" dirty="0" smtClean="0"/>
              <a:t>,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аналіз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узагальнення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фактів</a:t>
            </a:r>
            <a:r>
              <a:rPr lang="ru-RU" sz="1800" dirty="0" smtClean="0"/>
              <a:t>. </a:t>
            </a:r>
            <a:r>
              <a:rPr lang="ru-RU" sz="1800" dirty="0" err="1" smtClean="0"/>
              <a:t>Ці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потребують</a:t>
            </a:r>
            <a:r>
              <a:rPr lang="ru-RU" sz="1800" dirty="0" smtClean="0"/>
              <a:t> добре </a:t>
            </a:r>
            <a:r>
              <a:rPr lang="ru-RU" sz="1800" dirty="0" err="1" smtClean="0"/>
              <a:t>продуманої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структури</a:t>
            </a:r>
            <a:r>
              <a:rPr lang="ru-RU" sz="1800" dirty="0" smtClean="0"/>
              <a:t>, </a:t>
            </a:r>
            <a:r>
              <a:rPr lang="ru-RU" sz="1800" dirty="0" err="1" smtClean="0"/>
              <a:t>можливості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систематичної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корекції</a:t>
            </a:r>
            <a:r>
              <a:rPr lang="ru-RU" sz="1800" dirty="0" smtClean="0"/>
              <a:t> у </a:t>
            </a:r>
            <a:r>
              <a:rPr lang="ru-RU" sz="1800" dirty="0" err="1" smtClean="0"/>
              <a:t>ході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над проектом. Структуру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проекту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позначити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наступним</a:t>
            </a:r>
            <a:r>
              <a:rPr lang="ru-RU" sz="1800" dirty="0" smtClean="0"/>
              <a:t> чином: мета проекту,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актуальність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методи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отримання</a:t>
            </a:r>
            <a:r>
              <a:rPr lang="ru-RU" sz="1800" dirty="0" smtClean="0"/>
              <a:t> (</a:t>
            </a:r>
            <a:r>
              <a:rPr lang="ru-RU" sz="1800" dirty="0" err="1" smtClean="0"/>
              <a:t>літературні</a:t>
            </a:r>
            <a:r>
              <a:rPr lang="ru-RU" sz="1800" dirty="0" smtClean="0"/>
              <a:t> </a:t>
            </a:r>
            <a:r>
              <a:rPr lang="ru-RU" sz="1800" dirty="0" err="1" smtClean="0"/>
              <a:t>джерела</a:t>
            </a:r>
            <a:r>
              <a:rPr lang="ru-RU" sz="1800" dirty="0" smtClean="0"/>
              <a:t>, </a:t>
            </a:r>
            <a:r>
              <a:rPr lang="ru-RU" sz="1800" dirty="0" err="1" smtClean="0"/>
              <a:t>засоби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інформації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бази</a:t>
            </a:r>
            <a:r>
              <a:rPr lang="ru-RU" sz="1800" dirty="0" smtClean="0"/>
              <a:t> </a:t>
            </a:r>
            <a:r>
              <a:rPr lang="ru-RU" sz="1800" dirty="0" err="1" smtClean="0"/>
              <a:t>даних</a:t>
            </a:r>
            <a:r>
              <a:rPr lang="ru-RU" sz="1800" dirty="0" smtClean="0"/>
              <a:t>, </a:t>
            </a:r>
            <a:r>
              <a:rPr lang="en-US" sz="1800" dirty="0" smtClean="0"/>
              <a:t>Internet) </a:t>
            </a:r>
            <a:r>
              <a:rPr lang="ru-RU" sz="1800" dirty="0" smtClean="0"/>
              <a:t>та оброки </a:t>
            </a:r>
            <a:r>
              <a:rPr lang="ru-RU" sz="1800" dirty="0" err="1" smtClean="0"/>
              <a:t>інформації</a:t>
            </a:r>
            <a:r>
              <a:rPr lang="ru-RU" sz="1800" dirty="0" smtClean="0"/>
              <a:t> (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аналіз</a:t>
            </a:r>
            <a:r>
              <a:rPr lang="ru-RU" sz="1800" dirty="0" smtClean="0"/>
              <a:t>, </a:t>
            </a:r>
            <a:r>
              <a:rPr lang="ru-RU" sz="1800" dirty="0" err="1" smtClean="0"/>
              <a:t>узагальнення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зіставлення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відомими</a:t>
            </a:r>
            <a:r>
              <a:rPr lang="ru-RU" sz="1800" dirty="0" smtClean="0"/>
              <a:t> фактами, </a:t>
            </a:r>
            <a:r>
              <a:rPr lang="ru-RU" sz="1800" dirty="0" err="1" smtClean="0"/>
              <a:t>аргументовані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висновки</a:t>
            </a:r>
            <a:r>
              <a:rPr lang="ru-RU" sz="1800" dirty="0" smtClean="0"/>
              <a:t>), результат (</a:t>
            </a:r>
            <a:r>
              <a:rPr lang="ru-RU" sz="1800" dirty="0" err="1" smtClean="0"/>
              <a:t>стаття</a:t>
            </a:r>
            <a:r>
              <a:rPr lang="ru-RU" sz="1800" dirty="0" smtClean="0"/>
              <a:t>, реферат, </a:t>
            </a:r>
            <a:r>
              <a:rPr lang="ru-RU" sz="1800" dirty="0" err="1" smtClean="0"/>
              <a:t>відеофільм</a:t>
            </a:r>
            <a:r>
              <a:rPr lang="ru-RU" sz="1800" dirty="0" smtClean="0"/>
              <a:t>). </a:t>
            </a:r>
            <a:r>
              <a:rPr lang="ru-RU" sz="1800" dirty="0" err="1" smtClean="0"/>
              <a:t>Такі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проекти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частиною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будь-якого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іншого</a:t>
            </a:r>
            <a:r>
              <a:rPr lang="ru-RU" sz="1800" dirty="0" smtClean="0"/>
              <a:t> </a:t>
            </a:r>
            <a:r>
              <a:rPr lang="ru-RU" sz="1800" dirty="0" smtClean="0"/>
              <a:t>проекту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Інформаційні проекти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ezp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5905387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628800"/>
            <a:ext cx="3131840" cy="5229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детально </a:t>
            </a:r>
            <a:r>
              <a:rPr lang="ru-RU" sz="1800" dirty="0" err="1" smtClean="0"/>
              <a:t>опрацьованої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структури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учасників</a:t>
            </a:r>
            <a:r>
              <a:rPr lang="ru-RU" sz="1800" dirty="0" smtClean="0"/>
              <a:t>, вона </a:t>
            </a:r>
            <a:r>
              <a:rPr lang="ru-RU" sz="1800" dirty="0" err="1" smtClean="0"/>
              <a:t>розвивається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підпорядковуючись</a:t>
            </a:r>
            <a:r>
              <a:rPr lang="ru-RU" sz="1800" dirty="0" smtClean="0"/>
              <a:t> </a:t>
            </a:r>
            <a:r>
              <a:rPr lang="ru-RU" sz="1800" dirty="0" err="1" smtClean="0"/>
              <a:t>кінцевому</a:t>
            </a:r>
            <a:r>
              <a:rPr lang="ru-RU" sz="1800" dirty="0" smtClean="0"/>
              <a:t> результату, </a:t>
            </a:r>
            <a:r>
              <a:rPr lang="ru-RU" sz="1800" dirty="0" err="1" smtClean="0"/>
              <a:t>прийнятій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групою</a:t>
            </a:r>
            <a:r>
              <a:rPr lang="ru-RU" sz="1800" dirty="0" smtClean="0"/>
              <a:t> </a:t>
            </a:r>
            <a:r>
              <a:rPr lang="ru-RU" sz="1800" dirty="0" err="1" smtClean="0"/>
              <a:t>логіці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інтересам</a:t>
            </a:r>
            <a:r>
              <a:rPr lang="ru-RU" sz="1800" dirty="0" smtClean="0"/>
              <a:t> </a:t>
            </a:r>
            <a:r>
              <a:rPr lang="ru-RU" sz="1800" dirty="0" err="1" smtClean="0"/>
              <a:t>учасників</a:t>
            </a:r>
            <a:r>
              <a:rPr lang="ru-RU" sz="1800" dirty="0" smtClean="0"/>
              <a:t> проекту. Вони </a:t>
            </a:r>
            <a:r>
              <a:rPr lang="ru-RU" sz="1800" dirty="0" err="1" smtClean="0"/>
              <a:t>заздалегідь</a:t>
            </a:r>
            <a:r>
              <a:rPr lang="ru-RU" sz="1800" dirty="0" smtClean="0"/>
              <a:t> </a:t>
            </a:r>
            <a:r>
              <a:rPr lang="ru-RU" sz="1800" dirty="0" err="1" smtClean="0"/>
              <a:t>домовляються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заплановані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результати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форму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представлення</a:t>
            </a:r>
            <a:r>
              <a:rPr lang="ru-RU" sz="1800" dirty="0" smtClean="0"/>
              <a:t> - </a:t>
            </a:r>
            <a:r>
              <a:rPr lang="ru-RU" sz="1800" dirty="0" err="1" smtClean="0"/>
              <a:t>звіт</a:t>
            </a:r>
            <a:r>
              <a:rPr lang="ru-RU" sz="1800" dirty="0" smtClean="0"/>
              <a:t>, реферат, </a:t>
            </a:r>
            <a:r>
              <a:rPr lang="ru-RU" sz="1800" dirty="0" err="1" smtClean="0"/>
              <a:t>відеофільм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 проекти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332656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omp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484784"/>
            <a:ext cx="5652120" cy="537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484784"/>
            <a:ext cx="3707904" cy="5373216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Виконуються</a:t>
            </a:r>
            <a:r>
              <a:rPr lang="ru-RU" sz="4400" dirty="0" smtClean="0"/>
              <a:t> </a:t>
            </a:r>
            <a:r>
              <a:rPr lang="ru-RU" sz="4400" dirty="0" smtClean="0"/>
              <a:t>у рамках одного </a:t>
            </a:r>
            <a:r>
              <a:rPr lang="ru-RU" sz="4400" dirty="0" err="1" smtClean="0"/>
              <a:t>навчального</a:t>
            </a:r>
            <a:r>
              <a:rPr lang="ru-RU" sz="4400" dirty="0" smtClean="0"/>
              <a:t> </a:t>
            </a:r>
            <a:r>
              <a:rPr lang="ru-RU" sz="4400" dirty="0" smtClean="0"/>
              <a:t>предмета.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Предметні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EdBackToSch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87B8FD-33DA-4A14-B764-96DB17189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455</Words>
  <Application>Microsoft Office PowerPoint</Application>
  <PresentationFormat>Экран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EdBackToSchl</vt:lpstr>
      <vt:lpstr>Виконала учениця 10 класу Лисяна Валерія</vt:lpstr>
      <vt:lpstr>Навчальні проекти, що виконуються школярами на уроках трудового навчання, можна класифікувати за такими ознаками:</vt:lpstr>
      <vt:lpstr>Слайд 3</vt:lpstr>
      <vt:lpstr>Дослідницькі проекти</vt:lpstr>
      <vt:lpstr>Практико-орієнтовані проекти</vt:lpstr>
      <vt:lpstr>Інформаційні проекти</vt:lpstr>
      <vt:lpstr>Творчі проекти</vt:lpstr>
      <vt:lpstr>Слайд 8</vt:lpstr>
      <vt:lpstr>Предметні проекти</vt:lpstr>
      <vt:lpstr>Інтегровані проекти</vt:lpstr>
      <vt:lpstr>Слайд 11</vt:lpstr>
      <vt:lpstr>Слайд 12</vt:lpstr>
      <vt:lpstr>Слайд 13</vt:lpstr>
      <vt:lpstr>Групові і колективні проекти</vt:lpstr>
      <vt:lpstr>Слайд 15</vt:lpstr>
      <vt:lpstr>Короткотривалі</vt:lpstr>
      <vt:lpstr>Середньої тривалості</vt:lpstr>
      <vt:lpstr>Довготривалі</vt:lpstr>
      <vt:lpstr>Слайд 19</vt:lpstr>
      <vt:lpstr>ДЯКУЮ ЗА УВАГУ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2014-12-21T17:01:54Z</dcterms:created>
  <dcterms:modified xsi:type="dcterms:W3CDTF">2014-12-21T20:41:37Z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