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first King of the West Saxons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6629400" cy="1219201"/>
          </a:xfrm>
        </p:spPr>
        <p:txBody>
          <a:bodyPr/>
          <a:lstStyle/>
          <a:p>
            <a:r>
              <a:rPr lang="de-DE" dirty="0"/>
              <a:t>Alfred </a:t>
            </a:r>
            <a:r>
              <a:rPr lang="de-DE" dirty="0" err="1"/>
              <a:t>the</a:t>
            </a:r>
            <a:r>
              <a:rPr lang="de-DE" dirty="0"/>
              <a:t> Great</a:t>
            </a:r>
            <a:endParaRPr lang="ru-RU" dirty="0"/>
          </a:p>
        </p:txBody>
      </p:sp>
      <p:pic>
        <p:nvPicPr>
          <p:cNvPr id="4" name="Scanners-Salv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3528392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85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Alfred’s Life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8"/>
            <a:ext cx="4186808" cy="4373563"/>
          </a:xfrm>
        </p:spPr>
        <p:txBody>
          <a:bodyPr/>
          <a:lstStyle/>
          <a:p>
            <a:r>
              <a:rPr lang="en-US" dirty="0" smtClean="0"/>
              <a:t>Lived in 849-901</a:t>
            </a:r>
          </a:p>
          <a:p>
            <a:r>
              <a:rPr lang="en-US" dirty="0" smtClean="0"/>
              <a:t>Had three brothers </a:t>
            </a:r>
          </a:p>
          <a:p>
            <a:r>
              <a:rPr lang="en-US" dirty="0" smtClean="0"/>
              <a:t>Was the last of four brothers to rule the kingdom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359493" cy="488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36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as a wise statesmen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52600"/>
            <a:ext cx="4330824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Saved </a:t>
            </a:r>
            <a:r>
              <a:rPr lang="en-US" dirty="0" err="1"/>
              <a:t>W</a:t>
            </a:r>
            <a:r>
              <a:rPr lang="en-US" dirty="0" err="1" smtClean="0"/>
              <a:t>essex</a:t>
            </a:r>
            <a:r>
              <a:rPr lang="en-US" dirty="0" smtClean="0"/>
              <a:t> from the Vikings</a:t>
            </a:r>
          </a:p>
          <a:p>
            <a:r>
              <a:rPr lang="en-US" dirty="0" smtClean="0"/>
              <a:t>Only defensive wars</a:t>
            </a:r>
          </a:p>
          <a:p>
            <a:r>
              <a:rPr lang="en-US" dirty="0" smtClean="0"/>
              <a:t>Only London was added to his kingdom</a:t>
            </a:r>
          </a:p>
          <a:p>
            <a:r>
              <a:rPr lang="en-US" dirty="0" smtClean="0"/>
              <a:t>Restored law and order</a:t>
            </a:r>
          </a:p>
          <a:p>
            <a:r>
              <a:rPr lang="en-US" dirty="0" smtClean="0"/>
              <a:t>Retained Christianity</a:t>
            </a:r>
          </a:p>
          <a:p>
            <a:r>
              <a:rPr lang="en-US" dirty="0" smtClean="0"/>
              <a:t>Built new fortresses</a:t>
            </a:r>
          </a:p>
          <a:p>
            <a:r>
              <a:rPr lang="en-US" dirty="0" smtClean="0"/>
              <a:t>Reorganized his army</a:t>
            </a:r>
          </a:p>
          <a:p>
            <a:r>
              <a:rPr lang="en-US" dirty="0"/>
              <a:t>B</a:t>
            </a:r>
            <a:r>
              <a:rPr lang="en-US" dirty="0" smtClean="0"/>
              <a:t>eat the </a:t>
            </a:r>
            <a:r>
              <a:rPr lang="en-US" dirty="0"/>
              <a:t>D</a:t>
            </a:r>
            <a:r>
              <a:rPr lang="en-US" dirty="0" smtClean="0"/>
              <a:t>anes 9 times in 871</a:t>
            </a:r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816424" cy="469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4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as an educator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52600"/>
            <a:ext cx="4330824" cy="4373563"/>
          </a:xfrm>
        </p:spPr>
        <p:txBody>
          <a:bodyPr/>
          <a:lstStyle/>
          <a:p>
            <a:r>
              <a:rPr lang="en-US" dirty="0" smtClean="0"/>
              <a:t>Founded a palace school to teach Noblemen’s sons</a:t>
            </a:r>
          </a:p>
          <a:p>
            <a:r>
              <a:rPr lang="en-US" dirty="0" smtClean="0"/>
              <a:t>Urged that each citizen should learn to read in their mother tongue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52"/>
            <a:ext cx="3528392" cy="436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452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as a writer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789" y="1844824"/>
            <a:ext cx="3250704" cy="4824536"/>
          </a:xfrm>
        </p:spPr>
        <p:txBody>
          <a:bodyPr/>
          <a:lstStyle/>
          <a:p>
            <a:r>
              <a:rPr lang="en-US" dirty="0" smtClean="0"/>
              <a:t>Anglo - Saxon chronicle</a:t>
            </a:r>
          </a:p>
          <a:p>
            <a:r>
              <a:rPr lang="en-US" dirty="0" smtClean="0"/>
              <a:t>The first prose work in English literature</a:t>
            </a:r>
          </a:p>
          <a:p>
            <a:r>
              <a:rPr lang="en-US" dirty="0" smtClean="0"/>
              <a:t>Some parts written by Alfred </a:t>
            </a:r>
            <a:r>
              <a:rPr lang="en-US" dirty="0"/>
              <a:t>T</a:t>
            </a:r>
            <a:r>
              <a:rPr lang="en-US" dirty="0" smtClean="0"/>
              <a:t>he Great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540964" cy="41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04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as a translator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752600"/>
            <a:ext cx="5410944" cy="4373563"/>
          </a:xfrm>
        </p:spPr>
        <p:txBody>
          <a:bodyPr/>
          <a:lstStyle/>
          <a:p>
            <a:r>
              <a:rPr lang="en-US" dirty="0" smtClean="0"/>
              <a:t>Translated from Latin into Anglo-Saxon and Vise Versa</a:t>
            </a:r>
          </a:p>
          <a:p>
            <a:r>
              <a:rPr lang="en-US" dirty="0" smtClean="0"/>
              <a:t>Bede’s “History of the English church”</a:t>
            </a:r>
          </a:p>
          <a:p>
            <a:r>
              <a:rPr lang="en-US" dirty="0" smtClean="0"/>
              <a:t>Used as textbooks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039072" cy="504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310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honour</a:t>
            </a:r>
            <a:r>
              <a:rPr lang="en-US" dirty="0" smtClean="0"/>
              <a:t> Of Alfred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52600"/>
            <a:ext cx="4258816" cy="4373563"/>
          </a:xfrm>
        </p:spPr>
        <p:txBody>
          <a:bodyPr/>
          <a:lstStyle/>
          <a:p>
            <a:r>
              <a:rPr lang="en-US" dirty="0" smtClean="0"/>
              <a:t>Alfred is the only </a:t>
            </a:r>
            <a:r>
              <a:rPr lang="en-US" dirty="0"/>
              <a:t>B</a:t>
            </a:r>
            <a:r>
              <a:rPr lang="en-US" dirty="0" smtClean="0"/>
              <a:t>ritish King or Queen to have the title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</a:t>
            </a:r>
          </a:p>
          <a:p>
            <a:r>
              <a:rPr lang="en-US" dirty="0" smtClean="0"/>
              <a:t>Several monuments in </a:t>
            </a:r>
            <a:r>
              <a:rPr lang="en-US" dirty="0"/>
              <a:t>E</a:t>
            </a:r>
            <a:r>
              <a:rPr lang="en-US" dirty="0" smtClean="0"/>
              <a:t>ngland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81000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63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</TotalTime>
  <Words>159</Words>
  <Application>Microsoft Office PowerPoint</Application>
  <PresentationFormat>Экран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Alfred the Great</vt:lpstr>
      <vt:lpstr>Презентация PowerPoint</vt:lpstr>
      <vt:lpstr>Презентация PowerPoint</vt:lpstr>
      <vt:lpstr>Alfred’s Life</vt:lpstr>
      <vt:lpstr>Alfred as a wise statesmen</vt:lpstr>
      <vt:lpstr>Alfred as an educator</vt:lpstr>
      <vt:lpstr>Alfred as a writer</vt:lpstr>
      <vt:lpstr>Alfred as a translator</vt:lpstr>
      <vt:lpstr>In honour Of Alfred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the Great</dc:title>
  <dc:creator>Пользователь</dc:creator>
  <cp:lastModifiedBy>Пользователь</cp:lastModifiedBy>
  <cp:revision>7</cp:revision>
  <dcterms:created xsi:type="dcterms:W3CDTF">2013-02-14T17:48:59Z</dcterms:created>
  <dcterms:modified xsi:type="dcterms:W3CDTF">2013-02-14T18:58:47Z</dcterms:modified>
</cp:coreProperties>
</file>