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BDD43E-078B-4911-81FF-4E93A3D091A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 dirty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62D9854-64D8-4D02-B46D-662E7C36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8173-6D0E-460C-A3A1-D46FB424D061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64DE-767B-463A-B637-B6C84EBB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6E4C-989A-4DF8-892E-26C33DDC5195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926D-CEE5-4563-A185-C40AE5607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0865-4729-4823-8E4D-DCDABDECA19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9E73-B33E-4E9E-9785-39104BA3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C3B3-5C82-4DAE-8320-7D2A2BA59FB0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2244-8755-4B4A-81BC-2D98563E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6691-3CA6-4006-87A1-2CA1940E87B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C88F-D739-4631-A5C4-15B712C5F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0503-03A2-4319-8949-BF53495F829D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D718-A851-4796-A1B2-262F8D6E0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1BBA-4C48-4F37-B500-17702DB61EAF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5E5D-5356-4CA1-AB1B-C2C91BAF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E158-9943-45BC-A4D1-763E09B41AD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AA00-5C3B-4C74-8832-6E3C159D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ACC1-8B07-43E2-8E20-02CF58F6D4A3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EEF5-05B9-475C-AE76-E75ED03BD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57BD-01AE-47F2-A637-ACAE6276F601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D6E3-6223-49C2-B88F-F44C4D86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0F1F-78C3-4899-991D-E4C4721F659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DF3A-A415-4865-8CC7-A2382E99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51B6-0289-4ABB-96D7-E158D562A9D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E3EA-F11B-4444-8DD7-5D625313C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0E2B-C4E7-4FA2-A7D0-C321D769D3CE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D88C-0741-4DC6-A4EB-88574B45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3118-A423-4010-B256-81C25E64685A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C3CD-54BF-4953-AA6C-131E9758C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E80C-E229-4F4E-9983-7557873E1AE2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0305-B177-4A09-B50E-1845E0A1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3809-633A-4F5D-9DAB-546122D066A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3A79-98B1-485A-86EC-45E77F0D9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D4ADD-56B9-4642-8BD2-4BEBF8A0E920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41EEE8-F715-494E-AB20-2F5FE2C3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0588" y="661988"/>
            <a:ext cx="9755187" cy="2767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Maserati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82663" y="3505200"/>
            <a:ext cx="9755187" cy="5508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/>
              <a:t>Мірзоян</a:t>
            </a:r>
            <a:r>
              <a:rPr lang="uk-UA" dirty="0" smtClean="0"/>
              <a:t> Роман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0" y="2251075"/>
            <a:ext cx="400208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MASERATI</a:t>
            </a:r>
            <a:endParaRPr lang="ru-RU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327025"/>
            <a:ext cx="6667500" cy="500062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0"/>
            <a:ext cx="10396538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cap="none" smtClean="0"/>
              <a:t>ЗАВЖДИ ЕЛЕГАНТНА</a:t>
            </a:r>
            <a:endParaRPr lang="ru-RU" cap="none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1613" y="893763"/>
            <a:ext cx="8401050" cy="465296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10396537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Завжди міцна</a:t>
            </a:r>
            <a:endParaRPr lang="ru-RU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9213" y="925513"/>
            <a:ext cx="6586537" cy="4560887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53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Завжди швидка</a:t>
            </a:r>
            <a:endParaRPr lang="ru-RU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5563" y="922338"/>
            <a:ext cx="6577012" cy="465931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538" cy="1152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Завжди краща</a:t>
            </a:r>
            <a:endParaRPr lang="ru-RU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3950" y="1152525"/>
            <a:ext cx="6981825" cy="442277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20925"/>
            <a:ext cx="10396538" cy="115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500" dirty="0" smtClean="0"/>
              <a:t>Maserati</a:t>
            </a:r>
            <a:endParaRPr lang="ru-RU" sz="115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12</TotalTime>
  <Words>13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Impact</vt:lpstr>
      <vt:lpstr>Arial</vt:lpstr>
      <vt:lpstr>Calibri</vt:lpstr>
      <vt:lpstr>Главное мероприятие</vt:lpstr>
      <vt:lpstr>Главное мероприятие</vt:lpstr>
      <vt:lpstr>Главное мероприятие</vt:lpstr>
      <vt:lpstr>MASERATI</vt:lpstr>
      <vt:lpstr>MASERATI</vt:lpstr>
      <vt:lpstr>ЗАВЖДИ ЕЛЕГАНТНА</vt:lpstr>
      <vt:lpstr>ЗАВЖДИ МІЦНА</vt:lpstr>
      <vt:lpstr>ЗАВЖДИ ШВИДКА</vt:lpstr>
      <vt:lpstr>ЗАВЖДИ КРАЩА</vt:lpstr>
      <vt:lpstr>MASERATI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Maseratti</dc:title>
  <dc:creator>Роман</dc:creator>
  <cp:lastModifiedBy>WIN7XP</cp:lastModifiedBy>
  <cp:revision>5</cp:revision>
  <dcterms:created xsi:type="dcterms:W3CDTF">2014-04-25T08:45:36Z</dcterms:created>
  <dcterms:modified xsi:type="dcterms:W3CDTF">2014-04-25T09:45:07Z</dcterms:modified>
</cp:coreProperties>
</file>