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BC2E-3C94-4865-BCBA-AA3657497A9C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4B72-14D0-4761-A733-78DEB493F39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755576" y="260648"/>
            <a:ext cx="697659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Speaking about art…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3347864" y="3861048"/>
            <a:ext cx="5796136" cy="27809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smtClean="0">
                <a:solidFill>
                  <a:srgbClr val="7030A0"/>
                </a:solidFill>
              </a:rPr>
              <a:t>Art resembles a movement of the hands on a clock that show the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reality of changes, moving through the empty intervals between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the marks; the marks being only symbols of real time.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>
                <a:solidFill>
                  <a:srgbClr val="002060"/>
                </a:solidFill>
              </a:rPr>
              <a:t>Oleksandr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Arkhypenko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1274" name="Picture 10" descr="http://happy-school.ru/_pu/55/25937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491880" cy="44024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gapart.com/templates/gapch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1296144"/>
          </a:xfrm>
          <a:prstGeom prst="rect">
            <a:avLst/>
          </a:prstGeom>
          <a:noFill/>
        </p:spPr>
      </p:pic>
      <p:pic>
        <p:nvPicPr>
          <p:cNvPr id="14344" name="Picture 8" descr="http://st2-fashiony.ru/pic/celebrity/pic/86164/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176464" cy="5382742"/>
          </a:xfrm>
          <a:prstGeom prst="rect">
            <a:avLst/>
          </a:prstGeom>
          <a:noFill/>
        </p:spPr>
      </p:pic>
      <p:pic>
        <p:nvPicPr>
          <p:cNvPr id="14346" name="Picture 10" descr="http://img.tabloid.pravda.com.ua/images/doc/5/3/53aefb1-u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672408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31236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numCol="1"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Therevheniya</a:t>
            </a:r>
            <a:r>
              <a:rPr lang="en-US" dirty="0" smtClean="0"/>
              <a:t> </a:t>
            </a:r>
            <a:r>
              <a:rPr lang="en-US" dirty="0" err="1"/>
              <a:t>Gapchinskaya</a:t>
            </a:r>
            <a:r>
              <a:rPr lang="en-US" dirty="0"/>
              <a:t> - popular Ukrainian artist-painter.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was born November 15, 1974 in Odessa. The fifth child in a family. At the age of five went to school, and at age 13 became a student of the Kharkov Art College. Graduated from the Kharkov Art Institute. </a:t>
            </a:r>
            <a:endParaRPr lang="uk-UA" dirty="0"/>
          </a:p>
        </p:txBody>
      </p:sp>
      <p:pic>
        <p:nvPicPr>
          <p:cNvPr id="16386" name="Picture 2" descr="http://shnick.com.ua/wp-content/uploads/2011/03/50b77c2a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540837" cy="2996952"/>
          </a:xfrm>
          <a:prstGeom prst="rect">
            <a:avLst/>
          </a:prstGeom>
          <a:noFill/>
        </p:spPr>
      </p:pic>
      <p:pic>
        <p:nvPicPr>
          <p:cNvPr id="16392" name="Picture 8" descr="http://os1.i.ua/3/1/2654086_4beb63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39952" cy="30103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6208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Eugene </a:t>
            </a:r>
            <a:r>
              <a:rPr lang="en-US" dirty="0" err="1" smtClean="0"/>
              <a:t>Gapchinska</a:t>
            </a:r>
            <a:r>
              <a:rPr lang="en-US" dirty="0" smtClean="0"/>
              <a:t> </a:t>
            </a:r>
            <a:r>
              <a:rPr lang="en-US" dirty="0"/>
              <a:t>- one of the most famous Ukrainian artist who has a unique style. Drawing little funny little men with touching inscriptions </a:t>
            </a:r>
            <a:r>
              <a:rPr lang="en-US" dirty="0" err="1" smtClean="0"/>
              <a:t>Gapchinska</a:t>
            </a:r>
            <a:r>
              <a:rPr lang="en-US" dirty="0" smtClean="0"/>
              <a:t> </a:t>
            </a:r>
            <a:r>
              <a:rPr lang="en-US" dirty="0"/>
              <a:t>calls himself "happiness Supplier number 1</a:t>
            </a:r>
            <a:r>
              <a:rPr lang="en-US" dirty="0" smtClean="0"/>
              <a:t>".</a:t>
            </a:r>
            <a:endParaRPr lang="uk-UA" dirty="0"/>
          </a:p>
        </p:txBody>
      </p:sp>
      <p:pic>
        <p:nvPicPr>
          <p:cNvPr id="15362" name="Picture 2" descr="http://ifteatr.org.ua/_bl/0/3737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248472" cy="3641547"/>
          </a:xfrm>
          <a:prstGeom prst="rect">
            <a:avLst/>
          </a:prstGeom>
          <a:noFill/>
        </p:spPr>
      </p:pic>
      <p:pic>
        <p:nvPicPr>
          <p:cNvPr id="15364" name="Picture 4" descr="http://www.klua.info/storage/section4/547016a7d32b2fe4d775bfe8b42c4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355976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1683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  Eugene </a:t>
            </a:r>
            <a:r>
              <a:rPr lang="en-US" sz="2800" dirty="0" err="1" smtClean="0"/>
              <a:t>Gapchinska</a:t>
            </a:r>
            <a:r>
              <a:rPr lang="en-US" sz="2800" dirty="0" smtClean="0"/>
              <a:t> undoubtedly the most popular contemporary Ukrainian artist. The author touchingly funny baby pictures, smiles was born in Kharkov, in a large family.. Finding your own "I" she  stated on their way into art. </a:t>
            </a:r>
            <a:r>
              <a:rPr lang="en-US" sz="2800" dirty="0" err="1" smtClean="0"/>
              <a:t>Gapchinska</a:t>
            </a:r>
            <a:r>
              <a:rPr lang="en-US" sz="2800" dirty="0" smtClean="0"/>
              <a:t> draws happiness. So is her personal gallery in Kiev, and this is the motto that characterizes its message of up to one million army of fans' number 1 provider of happiness. "</a:t>
            </a:r>
            <a:endParaRPr lang="uk-UA" sz="2800" dirty="0"/>
          </a:p>
        </p:txBody>
      </p:sp>
      <p:pic>
        <p:nvPicPr>
          <p:cNvPr id="4" name="Picture 6" descr="http://os1.i.ua/3/1/2654085_e4422e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78640"/>
          </a:xfrm>
          <a:prstGeom prst="rect">
            <a:avLst/>
          </a:prstGeom>
          <a:noFill/>
        </p:spPr>
      </p:pic>
      <p:pic>
        <p:nvPicPr>
          <p:cNvPr id="17410" name="Picture 2" descr="http://os1.i.ua/3/1/7021593_b857e7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87154"/>
            <a:ext cx="3377952" cy="34708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His goal - to make people smile, to remember the happy moments of childhood, notice all the good and light in the world around us has made Jack - hit the nail on the head! Explanations for the success of only one thing - the author's sincerity. She is so, this is the philosophy of life and these are her stories. Be happy!!</a:t>
            </a:r>
            <a:endParaRPr lang="uk-UA" dirty="0"/>
          </a:p>
        </p:txBody>
      </p:sp>
      <p:pic>
        <p:nvPicPr>
          <p:cNvPr id="18434" name="Picture 2" descr="http://img01.chitalnya.ru/upload2/765/43265869840979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876550" cy="381000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5900/28080851.e/0_74a54_cb8b4a5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050704" cy="3050704"/>
          </a:xfrm>
          <a:prstGeom prst="rect">
            <a:avLst/>
          </a:prstGeom>
          <a:noFill/>
        </p:spPr>
      </p:pic>
      <p:pic>
        <p:nvPicPr>
          <p:cNvPr id="18438" name="Picture 6" descr="http://shnick.com.ua/wp-content/uploads/2011/03/adbbc677a5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2971355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 for your attention!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103</Words>
  <Application>Microsoft Office PowerPoint</Application>
  <PresentationFormat>Екран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AKSEL_ZT.UA</dc:creator>
  <cp:lastModifiedBy>AKSEL_ZT.UA</cp:lastModifiedBy>
  <cp:revision>10</cp:revision>
  <dcterms:created xsi:type="dcterms:W3CDTF">2014-02-18T18:49:56Z</dcterms:created>
  <dcterms:modified xsi:type="dcterms:W3CDTF">2014-02-18T20:22:10Z</dcterms:modified>
</cp:coreProperties>
</file>