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23F957-F53A-4366-8CFD-3907840E4A8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C94A091-0871-4F87-9CE2-A4D7B72C96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Вторинна переробка як один із шляхів вирішення проблеми </a:t>
            </a:r>
            <a:r>
              <a:rPr lang="uk-UA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забруденого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Херсона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Херсонська гімназія №6</a:t>
            </a:r>
            <a:endParaRPr lang="ru-RU" dirty="0"/>
          </a:p>
        </p:txBody>
      </p:sp>
      <p:pic>
        <p:nvPicPr>
          <p:cNvPr id="17410" name="Picture 2" descr="http://neboscreb.com.ua/uploads/posts/2011-07/1311678763_h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5472608" cy="28438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Виконала: гімназистка 11 – А класу</a:t>
            </a:r>
          </a:p>
          <a:p>
            <a:pPr algn="r"/>
            <a:r>
              <a:rPr lang="uk-UA" dirty="0" err="1" smtClean="0"/>
              <a:t>Славич</a:t>
            </a:r>
            <a:r>
              <a:rPr lang="uk-UA" dirty="0" smtClean="0"/>
              <a:t> Дарія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Вторинна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переробка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Переробка відхо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vi-VN" b="1" u="sng" dirty="0" smtClean="0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vi-VN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vi-VN" dirty="0" smtClean="0"/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здійснення будь-яких технологічних операцій, пов'язаних зі зміною фізичних, хімічних або біологічних властивостей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 з метою підготовки їх до екологічно безпечного зберігання, перевезення, утилізації чи видалення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2857520" cy="270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По-перше,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заповнені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потрапивши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забруднювачами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відходи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закінчили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цикл, часто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дешевшим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4067944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Перспективи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Зменшення кількості сміття в місті</a:t>
            </a:r>
          </a:p>
          <a:p>
            <a:r>
              <a:rPr lang="uk-UA" dirty="0" smtClean="0"/>
              <a:t>Утилізація радіоактивних речовин, які забезпечуватимуть відсутність забруднення навколишнього середовища</a:t>
            </a:r>
          </a:p>
          <a:p>
            <a:r>
              <a:rPr lang="uk-UA" dirty="0" smtClean="0"/>
              <a:t>Збільшення територій міста за рахунок зменшення площ для сміття звалищ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5400" y="1988840"/>
            <a:ext cx="4038600" cy="26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Вирішення проблеми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4186808" cy="11521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      Встановлення вуличних попільниць під назвою </a:t>
            </a:r>
            <a:r>
              <a:rPr lang="uk-UA" dirty="0" err="1" smtClean="0"/>
              <a:t>“Пепелкус”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387094" cy="48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20486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 smtClean="0"/>
              <a:t>Переваги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996952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Невисока ціна (приблизно 200грн)</a:t>
            </a:r>
          </a:p>
          <a:p>
            <a:pPr marL="342900" indent="-342900">
              <a:buAutoNum type="arabicPeriod"/>
            </a:pPr>
            <a:r>
              <a:rPr lang="uk-UA" dirty="0" smtClean="0"/>
              <a:t>«</a:t>
            </a:r>
            <a:r>
              <a:rPr lang="uk-UA" dirty="0" err="1" smtClean="0"/>
              <a:t>Пепелкус</a:t>
            </a:r>
            <a:r>
              <a:rPr lang="uk-UA" dirty="0" smtClean="0"/>
              <a:t>» виготовляється з металевого листа, товщина якого не принципова і залежить від можливостей виробництва. На стовпи «</a:t>
            </a:r>
            <a:r>
              <a:rPr lang="uk-UA" dirty="0" err="1" smtClean="0"/>
              <a:t>Пепелкус</a:t>
            </a:r>
            <a:r>
              <a:rPr lang="uk-UA" dirty="0" smtClean="0"/>
              <a:t>» кріпиться звичайними черв'ячними хомутами.</a:t>
            </a:r>
          </a:p>
          <a:p>
            <a:pPr marL="342900" indent="-342900">
              <a:buAutoNum type="arabicPeriod"/>
            </a:pPr>
            <a:r>
              <a:rPr lang="uk-UA" dirty="0" smtClean="0"/>
              <a:t>Попільничка максимально закрита, тому навіть не загашені недопалки швидко гаснуть всередині від нестачі кисню.</a:t>
            </a:r>
          </a:p>
          <a:p>
            <a:pPr marL="342900" indent="-342900">
              <a:buFontTx/>
              <a:buAutoNum type="arabicPeriod"/>
            </a:pPr>
            <a:r>
              <a:rPr lang="uk-UA" dirty="0" smtClean="0"/>
              <a:t>На дні «</a:t>
            </a:r>
            <a:r>
              <a:rPr lang="uk-UA" dirty="0" err="1" smtClean="0"/>
              <a:t>Пепелкуса</a:t>
            </a:r>
            <a:r>
              <a:rPr lang="uk-UA" dirty="0" smtClean="0"/>
              <a:t>» - дверці, які утримується магнітом, які легко відчиняються для скидання сміття в пакет або відро двірника.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Перспективи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uk-UA" sz="2600" dirty="0" smtClean="0"/>
              <a:t>Зменшення кількості недопалків, які були викинуті у не назначеному місці.</a:t>
            </a:r>
          </a:p>
          <a:p>
            <a:r>
              <a:rPr lang="uk-UA" sz="2600" dirty="0" smtClean="0"/>
              <a:t> Залучення  населення до правильної та гідної поведінки у загальних місцях.</a:t>
            </a:r>
          </a:p>
          <a:p>
            <a:r>
              <a:rPr lang="uk-UA" sz="2600" dirty="0" smtClean="0"/>
              <a:t>Зменшення пожеж, які виникають через не </a:t>
            </a:r>
            <a:r>
              <a:rPr lang="uk-UA" sz="2600" dirty="0" err="1" smtClean="0"/>
              <a:t>затушені</a:t>
            </a:r>
            <a:r>
              <a:rPr lang="uk-UA" sz="2600" dirty="0" smtClean="0"/>
              <a:t> недопалки.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434919" cy="319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Вирішення проблеми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556792"/>
            <a:ext cx="5482952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  Встановлення різних баків для сміття, які будуть </a:t>
            </a:r>
            <a:r>
              <a:rPr lang="uk-UA" dirty="0" err="1" smtClean="0">
                <a:latin typeface="Comic Sans MS" pitchFamily="66" charset="0"/>
              </a:rPr>
              <a:t>розсортировані</a:t>
            </a:r>
            <a:r>
              <a:rPr lang="uk-UA" dirty="0" smtClean="0">
                <a:latin typeface="Comic Sans MS" pitchFamily="66" charset="0"/>
              </a:rPr>
              <a:t> по матеріалу викинутого сміття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42862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Таким чином, запропонована мною вторинна переробка дозволить людям покращити стан навколишнього середовища, не витрачаючи на це багато часу і коштів, у результаті чого в Херсоні:</a:t>
            </a:r>
          </a:p>
          <a:p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Зменшиться кількість сміття</a:t>
            </a:r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Навколишнє середовище буде знаходитись в кращому стані</a:t>
            </a:r>
          </a:p>
          <a:p>
            <a:r>
              <a:rPr lang="uk-UA" dirty="0" smtClean="0">
                <a:latin typeface="Comic Sans MS" pitchFamily="66" charset="0"/>
              </a:rPr>
              <a:t>Сміття зможе перероблюватись, тим самим дозволяючи використовувати альтернативні матеріали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</TotalTime>
  <Words>311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Вторинна переробка як один із шляхів вирішення проблеми забруденого Херсона</vt:lpstr>
      <vt:lpstr>Вторинна переробка</vt:lpstr>
      <vt:lpstr>Значення вторинної переробки відходів</vt:lpstr>
      <vt:lpstr>Перспективи</vt:lpstr>
      <vt:lpstr>Вирішення проблеми</vt:lpstr>
      <vt:lpstr>Перспективи</vt:lpstr>
      <vt:lpstr>Вирішення проблеми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Adm1n</dc:creator>
  <cp:lastModifiedBy>Adm1n</cp:lastModifiedBy>
  <cp:revision>3</cp:revision>
  <dcterms:created xsi:type="dcterms:W3CDTF">2013-11-11T16:30:11Z</dcterms:created>
  <dcterms:modified xsi:type="dcterms:W3CDTF">2013-11-11T16:55:53Z</dcterms:modified>
</cp:coreProperties>
</file>