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5028-5D96-4549-BB49-F421B54803C6}" type="datetimeFigureOut">
              <a:rPr lang="ru-RU" smtClean="0"/>
              <a:pPr/>
              <a:t>08.09.2013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BF-BFEF-447E-BC9E-9231159E6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5028-5D96-4549-BB49-F421B54803C6}" type="datetimeFigureOut">
              <a:rPr lang="ru-RU" smtClean="0"/>
              <a:pPr/>
              <a:t>08.09.2013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BF-BFEF-447E-BC9E-9231159E6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5028-5D96-4549-BB49-F421B54803C6}" type="datetimeFigureOut">
              <a:rPr lang="ru-RU" smtClean="0"/>
              <a:pPr/>
              <a:t>08.09.2013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BF-BFEF-447E-BC9E-9231159E6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5028-5D96-4549-BB49-F421B54803C6}" type="datetimeFigureOut">
              <a:rPr lang="ru-RU" smtClean="0"/>
              <a:pPr/>
              <a:t>08.09.2013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BF-BFEF-447E-BC9E-9231159E6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5028-5D96-4549-BB49-F421B54803C6}" type="datetimeFigureOut">
              <a:rPr lang="ru-RU" smtClean="0"/>
              <a:pPr/>
              <a:t>08.09.2013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BF-BFEF-447E-BC9E-9231159E6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5028-5D96-4549-BB49-F421B54803C6}" type="datetimeFigureOut">
              <a:rPr lang="ru-RU" smtClean="0"/>
              <a:pPr/>
              <a:t>08.09.2013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BF-BFEF-447E-BC9E-9231159E6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5028-5D96-4549-BB49-F421B54803C6}" type="datetimeFigureOut">
              <a:rPr lang="ru-RU" smtClean="0"/>
              <a:pPr/>
              <a:t>08.09.2013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BF-BFEF-447E-BC9E-9231159E6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5028-5D96-4549-BB49-F421B54803C6}" type="datetimeFigureOut">
              <a:rPr lang="ru-RU" smtClean="0"/>
              <a:pPr/>
              <a:t>08.09.2013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BF-BFEF-447E-BC9E-9231159E6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5028-5D96-4549-BB49-F421B54803C6}" type="datetimeFigureOut">
              <a:rPr lang="ru-RU" smtClean="0"/>
              <a:pPr/>
              <a:t>08.09.2013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BF-BFEF-447E-BC9E-9231159E6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5028-5D96-4549-BB49-F421B54803C6}" type="datetimeFigureOut">
              <a:rPr lang="ru-RU" smtClean="0"/>
              <a:pPr/>
              <a:t>08.09.2013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3ABF-BFEF-447E-BC9E-9231159E6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55028-5D96-4549-BB49-F421B54803C6}" type="datetimeFigureOut">
              <a:rPr lang="ru-RU" smtClean="0"/>
              <a:pPr/>
              <a:t>08.09.2013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53ABF-BFEF-447E-BC9E-9231159E60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628800"/>
            <a:ext cx="5357058" cy="15841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abic Typesetting" pitchFamily="66" charset="-78"/>
              </a:rPr>
              <a:t>Антивирусы</a:t>
            </a:r>
            <a:endParaRPr lang="ru-RU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484784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  <a:ea typeface="+mj-ea"/>
                <a:cs typeface="+mj-cs"/>
              </a:rPr>
              <a:t>Антивирусная программа (антивирус)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  <a:ea typeface="+mj-ea"/>
                <a:cs typeface="+mj-cs"/>
              </a:rPr>
              <a:t> — </a:t>
            </a:r>
            <a:r>
              <a:rPr lang="ru-RU" sz="2000" dirty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специализированная программа для обнаружения компьютерных вирусов, а также нежелательных (считающихся вредоносными) программ вообще и восстановления заражённых (модифицированных) такими программами файлов, а также для профилактики — предотвращения заражения (модификации) файлов или операционной системы вредоносным кодом.</a:t>
            </a:r>
            <a:endParaRPr lang="ru-RU" sz="1600" dirty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60648"/>
            <a:ext cx="612068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ookman Old Style" pitchFamily="18" charset="0"/>
                <a:ea typeface="+mj-ea"/>
                <a:cs typeface="+mj-cs"/>
              </a:rPr>
              <a:t>Что такое антивирус?</a:t>
            </a:r>
            <a:endParaRPr lang="ru-RU" sz="2000" dirty="0"/>
          </a:p>
        </p:txBody>
      </p:sp>
      <p:pic>
        <p:nvPicPr>
          <p:cNvPr id="1027" name="Picture 3" descr="C:\Users\C2H5OH\Desktop\worm-600x4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4797152"/>
            <a:ext cx="2448272" cy="1713790"/>
          </a:xfrm>
          <a:prstGeom prst="rect">
            <a:avLst/>
          </a:prstGeom>
          <a:noFill/>
        </p:spPr>
      </p:pic>
      <p:pic>
        <p:nvPicPr>
          <p:cNvPr id="1029" name="Picture 5" descr="C:\Users\C2H5OH\Downloads\sec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84584" y="4736976"/>
            <a:ext cx="4454150" cy="21210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C -0.05364 -0.02616 -0.10711 -0.05209 -0.15104 -0.05186 C -0.19479 -0.05162 -0.21979 0.00046 -0.26336 0.00185 C -0.30711 0.00324 -0.36128 -0.04514 -0.41163 -0.04375 C -0.4618 -0.04237 -0.52447 0.01064 -0.56493 0.00995 C -0.60538 0.00925 -0.6302 -0.04514 -0.65538 -0.04862 C -0.68072 -0.05209 -0.72048 0.00949 -0.71684 -0.01135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1684 -0.01135 C -0.68247 0.00671 -0.64809 0.025 -0.61927 0.02129 C -0.59045 0.01759 -0.57552 -0.03542 -0.54358 -0.03403 C -0.51163 -0.03264 -0.45608 0.03078 -0.42778 0.02939 C -0.39948 0.02801 -0.40764 -0.03889 -0.37413 -0.04213 C -0.34063 -0.04537 -0.2566 0.01018 -0.22656 0.00995 C -0.19653 0.00972 -0.22413 -0.05209 -0.19358 -0.04375 C -0.16302 -0.03542 -0.11997 0.01435 -0.04358 0.06018 C 0.03281 0.10601 0.23715 0.21064 0.26493 0.23101 " pathEditMode="relative" ptsTypes="aaaaaaaaA">
                                      <p:cBhvr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332656"/>
            <a:ext cx="763284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ookman Old Style" pitchFamily="18" charset="0"/>
              </a:rPr>
              <a:t>Виды антивирусных программ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628800"/>
            <a:ext cx="8136904" cy="172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Антивирусное ПО делиться на две большие группы:</a:t>
            </a:r>
          </a:p>
          <a:p>
            <a:pPr>
              <a:lnSpc>
                <a:spcPct val="90000"/>
              </a:lnSpc>
            </a:pPr>
            <a:endParaRPr lang="ru-RU" b="1" dirty="0" smtClean="0">
              <a:ln>
                <a:solidFill>
                  <a:sysClr val="windowText" lastClr="000000"/>
                </a:solidFill>
              </a:ln>
              <a:solidFill>
                <a:srgbClr val="FFFFCC"/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 антивирусы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;</a:t>
            </a:r>
            <a:endParaRPr lang="ru-RU" b="1" dirty="0" smtClean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программы для борьбы со шпионскими модулями (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anti-spyware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).</a:t>
            </a:r>
            <a:endParaRPr lang="ru-RU" b="1" dirty="0" smtClean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C2H5OH\Desktop\133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77072"/>
            <a:ext cx="1693163" cy="2492478"/>
          </a:xfrm>
          <a:prstGeom prst="rect">
            <a:avLst/>
          </a:prstGeom>
          <a:noFill/>
        </p:spPr>
      </p:pic>
      <p:pic>
        <p:nvPicPr>
          <p:cNvPr id="1027" name="Picture 3" descr="C:\Users\C2H5OH\Desktop\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83111"/>
            <a:ext cx="2457283" cy="32748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1628800"/>
            <a:ext cx="820891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Они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работают по одному и тому же принципу, но специализируются поиске разных видов вредоносных программ. Антивирусы и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anti-spyware</a:t>
            </a:r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как и любые другие программы бывают платными и бесплатными (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freeware).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 К достоинствам первых относятся высокое качество, гарантия производителя, регулярно обновляющиеся антивирусные базы. Это такие программы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как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Symantec Norton, NOD32, Kaspersky AVP.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Бесплатное антивирусное ПО разрабатывается в основном энтузиастами, которые не всегда являются профессиональными программистами. К ним относятся такие программы как </a:t>
            </a:r>
            <a:r>
              <a:rPr lang="en-US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AntiVir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, Active Virus Shield.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Comic Sans MS" pitchFamily="66" charset="0"/>
              </a:rPr>
              <a:t>Но в последнее время качество бесплатных антивирусов вплотную приближается к качеству их платных собратьев.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endParaRPr lang="ru-RU" dirty="0"/>
          </a:p>
        </p:txBody>
      </p:sp>
      <p:pic>
        <p:nvPicPr>
          <p:cNvPr id="1028" name="Picture 4" descr="C:\Users\C2H5OH\Desktop\b_4727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535742"/>
            <a:ext cx="3096344" cy="232225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188640"/>
            <a:ext cx="68407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ookman Old Style" pitchFamily="18" charset="0"/>
              </a:rPr>
              <a:t>Виды антивирусов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052736"/>
            <a:ext cx="4536504" cy="281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Детекторы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Доктора (фаги)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Ревизоры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Доктора – ревизоры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Фильтры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Вакцины (иммунизаторы) </a:t>
            </a:r>
            <a:endParaRPr lang="ru-RU" dirty="0"/>
          </a:p>
        </p:txBody>
      </p:sp>
      <p:pic>
        <p:nvPicPr>
          <p:cNvPr id="3074" name="Picture 2" descr="C:\Users\C2H5OH\Desktop\An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6992"/>
            <a:ext cx="4953000" cy="3714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914400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5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ookman Old Style" pitchFamily="18" charset="0"/>
              </a:rPr>
              <a:t>Основные возможности антивирусных программ</a:t>
            </a:r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80728"/>
            <a:ext cx="8496944" cy="419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Защита файловой системы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З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ащита реестра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Защита загрузочных секторов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дисков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и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BIOS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Проверка сетевого трафика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Сканирование электронной почты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Отслеживание подозрительных действий запущенных программ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Защита от шпионских модулей (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spyware)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ащита запущенных программ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1" name="Picture 3" descr="C:\Users\C2H5OH\Desktop\1327154817_a4d9739c380ae10559a7ddb7c1о07247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52936"/>
            <a:ext cx="4572000" cy="53835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404664"/>
            <a:ext cx="604867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ookman Old Style" pitchFamily="18" charset="0"/>
              </a:rPr>
              <a:t>Методы поиска вирусов</a:t>
            </a: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275856" y="1268760"/>
            <a:ext cx="2376264" cy="1152128"/>
          </a:xfrm>
          <a:prstGeom prst="flowChartAlternateProcess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16288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Поиск вирусов</a:t>
            </a:r>
            <a:endParaRPr lang="ru-RU" sz="2000" dirty="0">
              <a:solidFill>
                <a:schemeClr val="bg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11560" y="3861048"/>
            <a:ext cx="3384376" cy="1152128"/>
          </a:xfrm>
          <a:prstGeom prst="flowChartAlternateProcess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4149080"/>
            <a:ext cx="32403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Сканирование файлов и поиск известных вирусов</a:t>
            </a:r>
            <a:endParaRPr lang="ru-RU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076056" y="3861048"/>
            <a:ext cx="3384376" cy="1152128"/>
          </a:xfrm>
          <a:prstGeom prst="flowChartAlternateProcess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148064" y="4005064"/>
            <a:ext cx="324036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bg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Обнаружение подозрительного поведения программ</a:t>
            </a:r>
            <a:endParaRPr lang="ru-RU" dirty="0"/>
          </a:p>
        </p:txBody>
      </p:sp>
      <p:sp>
        <p:nvSpPr>
          <p:cNvPr id="18" name="Стрелка вправо с вырезом 17"/>
          <p:cNvSpPr/>
          <p:nvPr/>
        </p:nvSpPr>
        <p:spPr>
          <a:xfrm rot="7033075">
            <a:off x="4450481" y="-1012402"/>
            <a:ext cx="1107133" cy="4022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право с вырезом 19"/>
          <p:cNvSpPr/>
          <p:nvPr/>
        </p:nvSpPr>
        <p:spPr>
          <a:xfrm rot="4056894">
            <a:off x="3767150" y="-1008217"/>
            <a:ext cx="1107133" cy="4022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-0.5787 L -0.22048 0.5657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5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06 -0.68426 L 0.15364 0.5650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3" grpId="0"/>
      <p:bldP spid="14" grpId="0" animBg="1"/>
      <p:bldP spid="17" grpId="0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332656"/>
            <a:ext cx="86409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CC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Bookman Old Style" pitchFamily="18" charset="0"/>
              </a:rPr>
              <a:t>Наиболее популярные и надёжные антивирусы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700808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4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NOD 32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Avast!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Dr. Web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86E2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Kaspersky Antivirus</a:t>
            </a:r>
            <a:endParaRPr lang="ru-RU" sz="2000" dirty="0"/>
          </a:p>
        </p:txBody>
      </p:sp>
      <p:pic>
        <p:nvPicPr>
          <p:cNvPr id="4101" name="Picture 5" descr="C:\Users\C2H5OH\Desktop\1221380368_36ии3975e0d96a9af202b816175c641515_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4685928"/>
            <a:ext cx="2172072" cy="2172072"/>
          </a:xfrm>
          <a:prstGeom prst="rect">
            <a:avLst/>
          </a:prstGeom>
          <a:noFill/>
        </p:spPr>
      </p:pic>
      <p:pic>
        <p:nvPicPr>
          <p:cNvPr id="4102" name="Picture 6" descr="C:\Users\C2H5OH\Desktop\1221380368впа_36ии3975e0d96a9af202b816175c641515_f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8464" y="3965848"/>
            <a:ext cx="2560916" cy="1600572"/>
          </a:xfrm>
          <a:prstGeom prst="rect">
            <a:avLst/>
          </a:prstGeom>
          <a:noFill/>
        </p:spPr>
      </p:pic>
      <p:pic>
        <p:nvPicPr>
          <p:cNvPr id="4103" name="Picture 7" descr="C:\Users\C2H5OH\Desktop\1221380368рапрвпа_36ии3975e0d96a9af202b816175c641515_f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677816"/>
            <a:ext cx="3772644" cy="3192237"/>
          </a:xfrm>
          <a:prstGeom prst="rect">
            <a:avLst/>
          </a:prstGeom>
          <a:noFill/>
        </p:spPr>
      </p:pic>
      <p:pic>
        <p:nvPicPr>
          <p:cNvPr id="4104" name="Picture 8" descr="C:\Users\C2H5OH\Desktop\1221380368рииапрвпа_36ии3975e0d96a9af202b816175c641515_ful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712779"/>
            <a:ext cx="3672408" cy="31074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53472 -0.058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" y="-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2816 0.040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2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Digital Blue Tunn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534</TotalTime>
  <Words>234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Digital Blue Tunnel 16x9</vt:lpstr>
      <vt:lpstr>Антивирусы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UralSOFT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Антивирусы</dc:title>
  <dc:creator>C2H5OH</dc:creator>
  <cp:lastModifiedBy>C2H5OH</cp:lastModifiedBy>
  <cp:revision>55</cp:revision>
  <dcterms:created xsi:type="dcterms:W3CDTF">2013-09-07T15:57:29Z</dcterms:created>
  <dcterms:modified xsi:type="dcterms:W3CDTF">2013-09-08T12:17:05Z</dcterms:modified>
</cp:coreProperties>
</file>