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3" ContentType="audi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204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3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7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4" y="5061540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25.12.13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4" y="4135347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9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25.12.13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25.12.13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25.12.13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2" y="1497994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3754403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25.12.13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25.12.13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9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8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25.12.13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9" y="4281002"/>
            <a:ext cx="1288495" cy="722530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3" y="3316841"/>
            <a:ext cx="1288495" cy="722530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25.12.13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25.12.13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2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2" y="3408420"/>
            <a:ext cx="3008313" cy="191909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25.12.13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5"/>
            <a:ext cx="8041440" cy="719866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4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25.12.13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3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9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8E36636D-D922-432D-A958-524484B5923D}" type="datetimeFigureOut">
              <a:rPr lang="en-US" smtClean="0"/>
              <a:pPr/>
              <a:t>25.12.13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xmlns:p14="http://schemas.microsoft.com/office/powerpoint/2010/main" spd="slow">
    <p:randomBar dir="vert"/>
  </p:transition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9" Type="http://schemas.microsoft.com/office/2007/relationships/media" Target="../media/media7.mp3"/><Relationship Id="rId20" Type="http://schemas.openxmlformats.org/officeDocument/2006/relationships/audio" Target="../media/media12.mp3"/><Relationship Id="rId21" Type="http://schemas.openxmlformats.org/officeDocument/2006/relationships/slideLayout" Target="../slideLayouts/slideLayout2.xml"/><Relationship Id="rId22" Type="http://schemas.openxmlformats.org/officeDocument/2006/relationships/image" Target="../media/image28.png"/><Relationship Id="rId23" Type="http://schemas.openxmlformats.org/officeDocument/2006/relationships/image" Target="../media/image18.png"/><Relationship Id="rId10" Type="http://schemas.openxmlformats.org/officeDocument/2006/relationships/audio" Target="../media/media7.mp3"/><Relationship Id="rId11" Type="http://schemas.microsoft.com/office/2007/relationships/media" Target="../media/media8.mp3"/><Relationship Id="rId12" Type="http://schemas.openxmlformats.org/officeDocument/2006/relationships/audio" Target="../media/media8.mp3"/><Relationship Id="rId13" Type="http://schemas.microsoft.com/office/2007/relationships/media" Target="../media/media9.mp3"/><Relationship Id="rId14" Type="http://schemas.openxmlformats.org/officeDocument/2006/relationships/audio" Target="../media/media9.mp3"/><Relationship Id="rId15" Type="http://schemas.microsoft.com/office/2007/relationships/media" Target="../media/media10.mp3"/><Relationship Id="rId16" Type="http://schemas.openxmlformats.org/officeDocument/2006/relationships/audio" Target="../media/media10.mp3"/><Relationship Id="rId17" Type="http://schemas.microsoft.com/office/2007/relationships/media" Target="../media/media11.mp3"/><Relationship Id="rId18" Type="http://schemas.openxmlformats.org/officeDocument/2006/relationships/audio" Target="../media/media11.mp3"/><Relationship Id="rId19" Type="http://schemas.microsoft.com/office/2007/relationships/media" Target="../media/media12.mp3"/><Relationship Id="rId1" Type="http://schemas.microsoft.com/office/2007/relationships/media" Target="../media/media3.mp3"/><Relationship Id="rId2" Type="http://schemas.openxmlformats.org/officeDocument/2006/relationships/audio" Target="../media/media3.mp3"/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microsoft.com/office/2007/relationships/media" Target="../media/media5.mp3"/><Relationship Id="rId6" Type="http://schemas.openxmlformats.org/officeDocument/2006/relationships/audio" Target="../media/media5.mp3"/><Relationship Id="rId7" Type="http://schemas.microsoft.com/office/2007/relationships/media" Target="../media/media6.mp3"/><Relationship Id="rId8" Type="http://schemas.openxmlformats.org/officeDocument/2006/relationships/audio" Target="../media/media6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Рокеры.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Ломаем </a:t>
            </a:r>
            <a:r>
              <a:rPr lang="ru-RU" b="1" dirty="0"/>
              <a:t>стереотипы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i="1" dirty="0"/>
              <a:t>Великобритания. Середина 50-х — начало 60-х годов. Рассвет рока. Время появления молодежной субкультуры под названием рокеры.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 rot="20528133">
            <a:off x="434090" y="3993088"/>
            <a:ext cx="2829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00"/>
                </a:solidFill>
              </a:rPr>
              <a:t>Подготовила </a:t>
            </a:r>
          </a:p>
          <a:p>
            <a:r>
              <a:rPr lang="ru-RU" sz="2000" dirty="0" smtClean="0">
                <a:solidFill>
                  <a:srgbClr val="000000"/>
                </a:solidFill>
              </a:rPr>
              <a:t>Ученица 11-Ф класса</a:t>
            </a:r>
          </a:p>
          <a:p>
            <a:r>
              <a:rPr lang="ru-RU" sz="2000" dirty="0" smtClean="0">
                <a:solidFill>
                  <a:srgbClr val="000000"/>
                </a:solidFill>
              </a:rPr>
              <a:t>Стебко Мария</a:t>
            </a:r>
            <a:endParaRPr lang="ru-RU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53604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195577"/>
            <a:ext cx="9144000" cy="246929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/>
              <a:t>Еще одним распространенным мнением является наркозависимость рок-музыкантов. Действительно всем известное выражение «</a:t>
            </a:r>
            <a:r>
              <a:rPr lang="ru-RU" dirty="0" err="1"/>
              <a:t>Sex</a:t>
            </a:r>
            <a:r>
              <a:rPr lang="ru-RU" dirty="0"/>
              <a:t>, </a:t>
            </a:r>
            <a:r>
              <a:rPr lang="ru-RU" dirty="0" err="1"/>
              <a:t>Drags</a:t>
            </a:r>
            <a:r>
              <a:rPr lang="ru-RU" dirty="0"/>
              <a:t> &amp; </a:t>
            </a:r>
            <a:r>
              <a:rPr lang="ru-RU" dirty="0" err="1"/>
              <a:t>Rock'n'Roll</a:t>
            </a:r>
            <a:r>
              <a:rPr lang="ru-RU" dirty="0"/>
              <a:t>» долгое время портил имидж этого стиля, а постоянное пребывание «под кайфом» ведущих рок-звезд окончательно объединила понятия «рок» и «наркомания». Но из всех правил есть исключения, и христианский рок - это умение людей 21 века, которые идут в ногу время, общаться с Богом и прославлять его на своем языке - языке музыки. Поэтому в своем творчестве они предпочитают получать удовольствие от музыки, а не от наркотиков ... наркомания не зависит от стиля музыки, поскольку не важно, какую музыку слушает человек, важно понимать, что стоит следовать, а что - нет.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l="4748" t="4029" r="4014" b="4464"/>
          <a:stretch/>
        </p:blipFill>
        <p:spPr>
          <a:xfrm>
            <a:off x="156206" y="313707"/>
            <a:ext cx="3358392" cy="3529954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3"/>
          <a:srcRect l="2357" r="9347" b="1300"/>
          <a:stretch/>
        </p:blipFill>
        <p:spPr>
          <a:xfrm>
            <a:off x="3595513" y="250675"/>
            <a:ext cx="5293676" cy="3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0286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16964" y="-41678"/>
            <a:ext cx="9305527" cy="6979146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563" y="5169715"/>
            <a:ext cx="9144000" cy="1688286"/>
          </a:xfrm>
          <a:solidFill>
            <a:schemeClr val="dk1">
              <a:alpha val="86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dirty="0"/>
              <a:t>Ведущий представитель христианского года Игорь </a:t>
            </a:r>
            <a:r>
              <a:rPr lang="ru-RU" dirty="0" err="1"/>
              <a:t>Чагарин</a:t>
            </a:r>
            <a:r>
              <a:rPr lang="ru-RU" dirty="0"/>
              <a:t> считает, что рок зародился как музыка протеста. По его мнению, христианский рок сегодня - это протест против мира дьявола, против греха. «Бог достоин всякой похвалы», - говорит Библия. Поэтому важно, мы прославляем Бога танцами, пением, поп-или рок-музыкой, важно делать это от чистого сердца.</a:t>
            </a:r>
            <a:endParaRPr lang="ru-RU" dirty="0"/>
          </a:p>
        </p:txBody>
      </p:sp>
      <p:pic>
        <p:nvPicPr>
          <p:cNvPr id="5" name="Led Zeppelin - Good Times Bad Tim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22276" y="1495781"/>
            <a:ext cx="812800" cy="812800"/>
          </a:xfrm>
          <a:prstGeom prst="rect">
            <a:avLst/>
          </a:prstGeom>
        </p:spPr>
      </p:pic>
      <p:pic>
        <p:nvPicPr>
          <p:cNvPr id="6" name="Pantera - Walk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H="1">
            <a:off x="8175762" y="4356915"/>
            <a:ext cx="823799" cy="812800"/>
          </a:xfrm>
          <a:prstGeom prst="rect">
            <a:avLst/>
          </a:prstGeom>
        </p:spPr>
      </p:pic>
      <p:pic>
        <p:nvPicPr>
          <p:cNvPr id="7" name="Pink Floyd - Astronomy Domine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22276" y="4356915"/>
            <a:ext cx="812800" cy="812800"/>
          </a:xfrm>
          <a:prstGeom prst="rect">
            <a:avLst/>
          </a:prstGeom>
        </p:spPr>
      </p:pic>
      <p:pic>
        <p:nvPicPr>
          <p:cNvPr id="8" name="Kiss - Detroit Rock City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H="1">
            <a:off x="8142343" y="3429000"/>
            <a:ext cx="807091" cy="812800"/>
          </a:xfrm>
          <a:prstGeom prst="rect">
            <a:avLst/>
          </a:prstGeom>
        </p:spPr>
      </p:pic>
      <p:pic>
        <p:nvPicPr>
          <p:cNvPr id="9" name="Slayer - Dead Skin Mask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22276" y="3429000"/>
            <a:ext cx="812800" cy="812800"/>
          </a:xfrm>
          <a:prstGeom prst="rect">
            <a:avLst/>
          </a:prstGeom>
        </p:spPr>
      </p:pic>
      <p:pic>
        <p:nvPicPr>
          <p:cNvPr id="10" name="Metallica - Master of Puppets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H="1">
            <a:off x="8125632" y="2487832"/>
            <a:ext cx="823800" cy="812800"/>
          </a:xfrm>
          <a:prstGeom prst="rect">
            <a:avLst/>
          </a:prstGeom>
        </p:spPr>
      </p:pic>
      <p:pic>
        <p:nvPicPr>
          <p:cNvPr id="11" name="Ramones - All's Quiet On The Eastern Front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H="1">
            <a:off x="8175759" y="1495781"/>
            <a:ext cx="823800" cy="812800"/>
          </a:xfrm>
          <a:prstGeom prst="rect">
            <a:avLst/>
          </a:prstGeom>
        </p:spPr>
      </p:pic>
      <p:pic>
        <p:nvPicPr>
          <p:cNvPr id="12" name="Bon Jovi - Love Me Back To Life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22276" y="2487832"/>
            <a:ext cx="812800" cy="812800"/>
          </a:xfrm>
          <a:prstGeom prst="rect">
            <a:avLst/>
          </a:prstGeom>
        </p:spPr>
      </p:pic>
      <p:pic>
        <p:nvPicPr>
          <p:cNvPr id="13" name="SOAD - Fuck The System.mp3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22276" y="580522"/>
            <a:ext cx="812800" cy="812800"/>
          </a:xfrm>
          <a:prstGeom prst="rect">
            <a:avLst/>
          </a:prstGeom>
        </p:spPr>
      </p:pic>
      <p:pic>
        <p:nvPicPr>
          <p:cNvPr id="14" name="Papa Roach - Take Me.mp3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 flipH="1">
            <a:off x="8175761" y="580522"/>
            <a:ext cx="773673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1533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53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03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890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10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157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40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49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41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063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736313"/>
            <a:ext cx="9144000" cy="30091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/>
              <a:t>Тогда слово «рокер» было нарицательным. Так именовали лихо рассекающих мотоциклами улицы молодых людей, которые пили пиво, устраивали драки и дебоши, тем самым приводя в ужас старшее поколение. Развивая скорость до 160 км/ч, они мчались по дорогам Лондона, веселились в придорожных кафе, которые одновременно исполняли роль места старта и финиша при проведении гонок, и слушали популярную и всеми любимую музыку рок-н-ролл. Они негативно относились к дорогим английским пабам, считая, что лучше потратиться на бензин, чем платить лишний фунт за порцию-другую пива. Однако первых рокеров объединяла только манера езды на мотоцикле, а уж потом появилось такое понятие как стиль. Вскоре рокерами (словом, ранее считаемым ругательством и оскорблением) стали называть себя они сами.</a:t>
            </a:r>
            <a:endParaRPr lang="ru-RU" sz="18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t="27153" b="5792"/>
          <a:stretch/>
        </p:blipFill>
        <p:spPr>
          <a:xfrm>
            <a:off x="0" y="-128600"/>
            <a:ext cx="9144000" cy="390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21292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51280" y="-463637"/>
            <a:ext cx="8041440" cy="1442674"/>
          </a:xfrm>
        </p:spPr>
        <p:txBody>
          <a:bodyPr>
            <a:normAutofit/>
          </a:bodyPr>
          <a:lstStyle/>
          <a:p>
            <a:r>
              <a:rPr lang="ru-RU" sz="3600" b="1" dirty="0"/>
              <a:t>Объединила рокеров не музыка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52388"/>
            <a:ext cx="9144000" cy="239831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Сначала любителей «сделать тонну» (увеличить скорость до 100 миль в час) были единицы. Не каждому было по карману приобрести по тем временам дорогостоящий вид транспорта. А рядовой советский студент о покупке подобного средства передвижения того же класса, что и у английской молодежи, мог только мечтать, любуясь глянцевой фотографией в журнале. Поэтому у нас рокерами считали себя те, кто всего лишь питал страсть к роковой музыке. Но когда Великобритания смогла наладить серийное производство мотоциклов, улицы наполнились новоиспеченными рокерами. Именно это и привело к появлению того самого молодежного течения. Лишь потом у него появилось общее музыкальное предпочтение — рок-н-ролл. «Драйв, свобода, рок-н-ролл!» — так звучал девиз тех, кто причислил себя к рокерам. Главными кумирами и </a:t>
            </a:r>
            <a:r>
              <a:rPr lang="ru-RU" dirty="0" err="1"/>
              <a:t>законоположителями</a:t>
            </a:r>
            <a:r>
              <a:rPr lang="ru-RU" dirty="0"/>
              <a:t> стиля и музыки стали </a:t>
            </a:r>
            <a:r>
              <a:rPr lang="ru-RU" dirty="0" err="1"/>
              <a:t>Чак</a:t>
            </a:r>
            <a:r>
              <a:rPr lang="ru-RU" dirty="0"/>
              <a:t> Берри, ранний Элвис Пресли, Джин Винсент, которые в ту пору будоражили юные сердца. В России развился так называемый русский рок, к представителям которого теперь причисляют группы: Алиса, ДДТ, Наутилус </a:t>
            </a:r>
            <a:r>
              <a:rPr lang="ru-RU" dirty="0" err="1"/>
              <a:t>Помпилиус</a:t>
            </a:r>
            <a:r>
              <a:rPr lang="ru-RU" dirty="0"/>
              <a:t>, Машина Времени и др.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48610" y="3327527"/>
            <a:ext cx="3799780" cy="4784908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483" y="3021161"/>
            <a:ext cx="2155930" cy="215593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7290" y="4372402"/>
            <a:ext cx="1651542" cy="2485598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878" y="2940786"/>
            <a:ext cx="2149512" cy="1962089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015" y="2956861"/>
            <a:ext cx="2190986" cy="215593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2634" y="4780641"/>
            <a:ext cx="2440762" cy="207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9454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51280" y="-351112"/>
            <a:ext cx="8041440" cy="1442674"/>
          </a:xfrm>
        </p:spPr>
        <p:txBody>
          <a:bodyPr/>
          <a:lstStyle/>
          <a:p>
            <a:r>
              <a:rPr lang="ru-RU" b="1" dirty="0"/>
              <a:t>Время не стоит на месте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96525" y="430950"/>
            <a:ext cx="39228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dirty="0"/>
          </a:p>
          <a:p>
            <a:pPr algn="r"/>
            <a:r>
              <a:rPr lang="ru-RU" dirty="0"/>
              <a:t>Легендарные </a:t>
            </a:r>
            <a:r>
              <a:rPr lang="ru-RU" dirty="0" err="1"/>
              <a:t>the</a:t>
            </a:r>
            <a:r>
              <a:rPr lang="ru-RU" dirty="0"/>
              <a:t> </a:t>
            </a:r>
            <a:r>
              <a:rPr lang="ru-RU" dirty="0" err="1"/>
              <a:t>Rolling</a:t>
            </a:r>
            <a:r>
              <a:rPr lang="ru-RU" dirty="0"/>
              <a:t> </a:t>
            </a:r>
            <a:r>
              <a:rPr lang="ru-RU" dirty="0" err="1"/>
              <a:t>Stones</a:t>
            </a:r>
            <a:r>
              <a:rPr lang="ru-RU" dirty="0"/>
              <a:t> навеки выгравировали свое имя в истории рок-музыки. Их необычный образ был более вызывающим, «грязным», чем у его предшественников. Отношение к проблемам, затрагиваемым в песнях, а также своеобразное звучание демонстрировали свежий подход к музыке.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0774" y="686611"/>
            <a:ext cx="371387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Настоящий прорыв в рок-музыке совершили </a:t>
            </a:r>
            <a:r>
              <a:rPr lang="ru-RU" sz="1600" dirty="0" err="1"/>
              <a:t>The</a:t>
            </a:r>
            <a:r>
              <a:rPr lang="ru-RU" sz="1600" dirty="0"/>
              <a:t> </a:t>
            </a:r>
            <a:r>
              <a:rPr lang="ru-RU" sz="1600" dirty="0" err="1"/>
              <a:t>Beatles</a:t>
            </a:r>
            <a:r>
              <a:rPr lang="ru-RU" sz="1600" dirty="0"/>
              <a:t>. Своей музыкальной плодотворностью и фирменным имиджем они создали принципиально новое явление в мировой музыке и в рок-музыке в частности. Но на этом не закончилось. Музыканты экспериментировали, старались придумать и создать что-то оригинальное. Утяжеляли звук гитар, добавляли клавишные.</a:t>
            </a:r>
          </a:p>
          <a:p>
            <a:endParaRPr lang="ru-RU" sz="1600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15" y="3713328"/>
            <a:ext cx="3966731" cy="2975048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7"/>
          <a:srcRect t="4673" b="13422"/>
          <a:stretch/>
        </p:blipFill>
        <p:spPr>
          <a:xfrm>
            <a:off x="4603091" y="3713328"/>
            <a:ext cx="4472947" cy="2975047"/>
          </a:xfrm>
          <a:prstGeom prst="rect">
            <a:avLst/>
          </a:prstGeom>
        </p:spPr>
      </p:pic>
      <p:pic>
        <p:nvPicPr>
          <p:cNvPr id="8" name="The Beatles - Baby You Can Drive My Ca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3649604" y="2183385"/>
            <a:ext cx="762868" cy="812800"/>
          </a:xfrm>
          <a:prstGeom prst="rect">
            <a:avLst/>
          </a:prstGeom>
        </p:spPr>
      </p:pic>
      <p:pic>
        <p:nvPicPr>
          <p:cNvPr id="9" name="The Rolling Stones - Sex Drive liv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03089" y="218338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4105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76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120" y="-64299"/>
            <a:ext cx="6782331" cy="4685975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" y="4060927"/>
            <a:ext cx="9177997" cy="3951337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400" dirty="0"/>
              <a:t>Образ жизни, привычный рокерам того времени, наложил отпечаток и на их внешний вид. С одной стороны от него веяло вульгарностью и агрессивностью, но с другой — он свидетельствовал о практичности и удобстве. Так, любимая всеми кожаная косуха (непременный атрибут любого рокера) защищала от ветра при быстрой езде и препятствовала мелким повреждениям. Как правило, её щедро украшали заклепками, шипами, металлическими нашивками. Голову покрывали кожаной кепкой, </a:t>
            </a:r>
            <a:r>
              <a:rPr lang="ru-RU" sz="1400" dirty="0" err="1"/>
              <a:t>банданой</a:t>
            </a:r>
            <a:r>
              <a:rPr lang="ru-RU" sz="1400" dirty="0"/>
              <a:t> или мотоциклетным шлемом, который был всегда приоткрыт, а на глаза надевали летние очки. Белый, шелковый шарф служил не только декором, но и укрывал лицо от ветра. Любой уважающий себя рокер в гардеробе имел модные джинсы «</a:t>
            </a:r>
            <a:r>
              <a:rPr lang="ru-RU" sz="1400" dirty="0" err="1"/>
              <a:t>Levi’s</a:t>
            </a:r>
            <a:r>
              <a:rPr lang="ru-RU" sz="1400" dirty="0"/>
              <a:t>» и кожаные брюки. Рокеры отдавали предпочтение «казакам» (сапогам) и ботинкам с поднятыми кверху носами, а также тяжелым ботинкам «Гриндерс», иногда кедам и кроссовкам. Перстни, цепи, браслеты, напульсники, ремни с различной кельтской символикой и изображениями животных служили своеобразными украшениями. Стрижки были разные. От длинных хвостов и распущенных волос, до прически «а-ля Элвис», которую к тому же носили почти поголовно.</a:t>
            </a:r>
          </a:p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5894895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51280" y="-431487"/>
            <a:ext cx="8041440" cy="1442674"/>
          </a:xfrm>
        </p:spPr>
        <p:txBody>
          <a:bodyPr>
            <a:normAutofit/>
          </a:bodyPr>
          <a:lstStyle/>
          <a:p>
            <a:r>
              <a:rPr lang="ru-RU" sz="3200" b="1" dirty="0"/>
              <a:t>Наличие ума и эрудированности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91638"/>
            <a:ext cx="9144000" cy="226971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dirty="0"/>
              <a:t>Рокеры, которых считали глупыми и малограмотными, все чаще опровергали этот придуманный миф. Да, многие думают, что рокеры — выходцы преимущественно из семей неквалифицированных рабочих, без образования и часто из неполных и «проблемных» семей. Но в целом среди них нередко встречались люди образованные, начитанные и одаренные. В идеале рокер — это умный человек, который разбирается в общественной ситуации, умеет самостоятельно мыслить и делать выводы. У них не только отсутствовала агрессивность к другим субкультурам, наоборот они миролюбиво и довольно позитивно относились к окружающей действительности. Не было враждебности и ненависти к людям, как, к примеру, у готов, хиппи и т. д. Если и присутствовал философский взгляд на несовершенство мира и людей, то только в текстах песен и музыке рокеров. Так они выражали свой бунт, протест и призыв к переменам, но никак не иначе. Они не причиняли боль и обиду никому, кроме себя. К сожалению, многие представители этого стиля жизни злоупотребляют курением, алкоголем и наркотиками.</a:t>
            </a:r>
            <a:endParaRPr lang="ru-RU" sz="14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666" y="3182851"/>
            <a:ext cx="4374109" cy="3471949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94" y="3220420"/>
            <a:ext cx="4197575" cy="343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2865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51280" y="-112525"/>
            <a:ext cx="8041440" cy="1442674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Любовь к тюнингу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259877"/>
            <a:ext cx="9144000" cy="288747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dirty="0"/>
              <a:t>Мотоцикл был символом свободы, власти и устрашения, при помощи которого наши герои получали сильные ощущения. Технические знания и навыки вождения у рокеров ценились в первую очередь. Не менее важным для них был глубокий тюнинг мотоциклов. Чтобы сделать его настоящим «кафе-</a:t>
            </a:r>
            <a:r>
              <a:rPr lang="ru-RU" dirty="0" err="1"/>
              <a:t>рейсером</a:t>
            </a:r>
            <a:r>
              <a:rPr lang="ru-RU" dirty="0"/>
              <a:t>» (термин произошел из-за привычки байкеров тусоваться в придорожных кафе), необходимо было максимально облегчить его конструкцию. Для этого с мотоцикла снималось все лишнее, руль менялся на </a:t>
            </a:r>
            <a:r>
              <a:rPr lang="ru-RU" dirty="0" err="1"/>
              <a:t>клипоны</a:t>
            </a:r>
            <a:r>
              <a:rPr lang="ru-RU" dirty="0"/>
              <a:t>, которые прикручивались к перьям под траверсой. Оставляли только одно седло для первого номера. Вместо седла второго номера устанавливался самодельный аэродинамический горб. Подножки выносились назад. Все эти нововведения формировали спортивную посадку, а пилот лежал на баке. Все это способствовало улучшению аэродинамики.</a:t>
            </a:r>
          </a:p>
          <a:p>
            <a:pPr marL="0" indent="0" algn="ctr">
              <a:buNone/>
            </a:pPr>
            <a:r>
              <a:rPr lang="ru-RU" dirty="0"/>
              <a:t>Обязательным желанием и целью для рокера являлось увеличение объема бензобака. В качестве «доноров» применялись мотоциклы с мощными двигателями марки </a:t>
            </a:r>
            <a:r>
              <a:rPr lang="ru-RU" dirty="0" err="1"/>
              <a:t>Norton</a:t>
            </a:r>
            <a:r>
              <a:rPr lang="ru-RU" dirty="0"/>
              <a:t>, BSA, </a:t>
            </a:r>
            <a:r>
              <a:rPr lang="ru-RU" dirty="0" err="1"/>
              <a:t>Triumph</a:t>
            </a:r>
            <a:r>
              <a:rPr lang="ru-RU" dirty="0"/>
              <a:t>, </a:t>
            </a:r>
            <a:r>
              <a:rPr lang="ru-RU" dirty="0" err="1"/>
              <a:t>Royal</a:t>
            </a:r>
            <a:r>
              <a:rPr lang="ru-RU" dirty="0"/>
              <a:t> </a:t>
            </a:r>
            <a:r>
              <a:rPr lang="ru-RU" dirty="0" err="1"/>
              <a:t>Enfield</a:t>
            </a:r>
            <a:r>
              <a:rPr lang="ru-RU" dirty="0"/>
              <a:t> и </a:t>
            </a:r>
            <a:r>
              <a:rPr lang="ru-RU" dirty="0" err="1"/>
              <a:t>Matchless</a:t>
            </a:r>
            <a:r>
              <a:rPr lang="ru-RU" dirty="0"/>
              <a:t>.</a:t>
            </a:r>
          </a:p>
          <a:p>
            <a:pPr marL="0" indent="0" algn="ctr">
              <a:buNone/>
            </a:pPr>
            <a:r>
              <a:rPr lang="ru-RU" dirty="0"/>
              <a:t>Следует заметить, что движение рокеров выступало в противовес существующему движению </a:t>
            </a:r>
            <a:r>
              <a:rPr lang="ru-RU" dirty="0" err="1"/>
              <a:t>модов</a:t>
            </a:r>
            <a:r>
              <a:rPr lang="ru-RU" dirty="0"/>
              <a:t>. Последние в качестве средства передвижения использовали скутеры. С виду смешное разногласие, но оно, очень часто перерастало в откровенный конфликт. Этому способствовали и остальные различия. Сильно различался стиль одежды, да и возраст. Моды — молодежная субкультура, а рокеры были уже более серьезными и взрослыми «дядьками», хотя тоже молодыми.</a:t>
            </a:r>
          </a:p>
          <a:p>
            <a:pPr algn="ctr"/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l="3139" t="11226" r="2242" b="10707"/>
          <a:stretch/>
        </p:blipFill>
        <p:spPr>
          <a:xfrm>
            <a:off x="1274761" y="675149"/>
            <a:ext cx="6506682" cy="358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8167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1098"/>
            <a:ext cx="9144000" cy="5715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67357" y="-270737"/>
            <a:ext cx="8041440" cy="1442674"/>
          </a:xfrm>
        </p:spPr>
        <p:txBody>
          <a:bodyPr/>
          <a:lstStyle/>
          <a:p>
            <a:r>
              <a:rPr lang="ru-RU" b="1" dirty="0">
                <a:solidFill>
                  <a:srgbClr val="000000"/>
                </a:solidFill>
              </a:rPr>
              <a:t>Остаться собой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678052"/>
            <a:ext cx="9144000" cy="23407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/>
              <a:t>Рокером стать не просто. Мало надеть косуху, тяжелые сапоги, футболку с изображением любимой группы, отрастить длинные волосы, надеть напульсники. Внешнего вида будет недостаточно. Ведь быть рокером — это значит обладать особым мировоззрением. И для этого необязательно выделяться внешней атрибутикой. Современные поклонники рока, которых осталось не так много, предпочитают повседневный стиль одежды и выбирают обычные профессии. Для них, как написал Вячеслав </a:t>
            </a:r>
            <a:r>
              <a:rPr lang="ru-RU" dirty="0" err="1"/>
              <a:t>Решетняк</a:t>
            </a:r>
            <a:r>
              <a:rPr lang="ru-RU" dirty="0"/>
              <a:t>, «Рок-н-ролл — это не просто музыка. Это образ жизни. И это у вас навсегда». Поэтому чем быть фальшивым позером, лучше оставаться собой, не изменяя своим внутренним ощущениям. И как тонко подметил герой Сергея Бодрова в фильме «Брат»: «Мозгами надо отличаться, </a:t>
            </a:r>
            <a:r>
              <a:rPr lang="ru-RU" dirty="0" err="1"/>
              <a:t>моз</a:t>
            </a:r>
            <a:r>
              <a:rPr lang="ru-RU" dirty="0"/>
              <a:t>-га-ми!».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579497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782" y="-963996"/>
            <a:ext cx="9807191" cy="5516545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202486"/>
            <a:ext cx="9144000" cy="265551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/>
              <a:t>Сегодня существует множество стереотипов относительно рок-музыки. Одним из самых популярных является отождествление ее с дьяволом. Скажем, подросткам, которые исповедуют такой стиль, часто приходится выслушивать от родителей «проповеди» по их «ненормальной музыки», которые преимущественно заканчиваются словами: «... и как такое можно слушать, это плохо влияет на твою психику, и как эти вопли можно называть музыкой. » Вообще-то «те вопли» - это музыка, более известная как </a:t>
            </a:r>
            <a:r>
              <a:rPr lang="ru-RU" dirty="0" err="1"/>
              <a:t>хардкор</a:t>
            </a:r>
            <a:r>
              <a:rPr lang="ru-RU" dirty="0"/>
              <a:t>. В этом направлении воспевают Слово Божие христианские группы </a:t>
            </a:r>
            <a:r>
              <a:rPr lang="ru-RU" dirty="0" err="1"/>
              <a:t>As</a:t>
            </a:r>
            <a:r>
              <a:rPr lang="ru-RU" dirty="0"/>
              <a:t> </a:t>
            </a:r>
            <a:r>
              <a:rPr lang="ru-RU" dirty="0" err="1"/>
              <a:t>I</a:t>
            </a:r>
            <a:r>
              <a:rPr lang="ru-RU" dirty="0"/>
              <a:t> </a:t>
            </a:r>
            <a:r>
              <a:rPr lang="ru-RU" dirty="0" err="1"/>
              <a:t>Lay</a:t>
            </a:r>
            <a:r>
              <a:rPr lang="ru-RU" dirty="0"/>
              <a:t> </a:t>
            </a:r>
            <a:r>
              <a:rPr lang="ru-RU" dirty="0" err="1"/>
              <a:t>Dying</a:t>
            </a:r>
            <a:r>
              <a:rPr lang="ru-RU" dirty="0"/>
              <a:t>, </a:t>
            </a:r>
            <a:r>
              <a:rPr lang="ru-RU" dirty="0" err="1"/>
              <a:t>Soul</a:t>
            </a:r>
            <a:r>
              <a:rPr lang="ru-RU" dirty="0"/>
              <a:t> </a:t>
            </a:r>
            <a:r>
              <a:rPr lang="ru-RU" dirty="0" err="1"/>
              <a:t>Embraced</a:t>
            </a:r>
            <a:r>
              <a:rPr lang="ru-RU" dirty="0"/>
              <a:t>, </a:t>
            </a:r>
            <a:r>
              <a:rPr lang="ru-RU" dirty="0" err="1"/>
              <a:t>Anderoath</a:t>
            </a:r>
            <a:r>
              <a:rPr lang="ru-RU" dirty="0"/>
              <a:t>. Как тогда музыку, которая прославляет Бога, можно называть сатанинской?</a:t>
            </a:r>
          </a:p>
          <a:p>
            <a:pPr marL="0" indent="0" algn="ctr">
              <a:buNone/>
            </a:pPr>
            <a:r>
              <a:rPr lang="ru-RU" dirty="0"/>
              <a:t>Любой стиль музыки в руках человека может стать как божьим так и дьявольским. Это зависит от текста песни и от того, как его воспримет слушатель, а не от наличия электрогитар и громких барабанов. Ведь </a:t>
            </a:r>
            <a:r>
              <a:rPr lang="ru-RU" dirty="0" smtClean="0"/>
              <a:t>Сатану </a:t>
            </a:r>
            <a:r>
              <a:rPr lang="ru-RU" dirty="0"/>
              <a:t>(как и Бога) можно прославлять и на простой скрипке ...</a:t>
            </a:r>
          </a:p>
          <a:p>
            <a:pPr algn="ctr"/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56462" cy="135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6688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Альбом">
  <a:themeElements>
    <a:clrScheme name="Альбом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Альбом">
      <a:majorFont>
        <a:latin typeface="Cambria"/>
        <a:ea typeface=""/>
        <a:cs typeface=""/>
        <a:font script="Jpan" typeface="ＭＳ 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льбом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Альбом.thmx</Template>
  <TotalTime>60</TotalTime>
  <Words>473</Words>
  <Application>Microsoft Macintosh PowerPoint</Application>
  <PresentationFormat>Экран (4:3)</PresentationFormat>
  <Paragraphs>25</Paragraphs>
  <Slides>11</Slides>
  <Notes>0</Notes>
  <HiddenSlides>0</HiddenSlides>
  <MMClips>12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Альбом</vt:lpstr>
      <vt:lpstr>Рокеры.  Ломаем стереотипы</vt:lpstr>
      <vt:lpstr>Презентация PowerPoint</vt:lpstr>
      <vt:lpstr>Объединила рокеров не музыка</vt:lpstr>
      <vt:lpstr>Время не стоит на месте</vt:lpstr>
      <vt:lpstr>Презентация PowerPoint</vt:lpstr>
      <vt:lpstr>Наличие ума и эрудированности</vt:lpstr>
      <vt:lpstr>Любовь к тюнингу </vt:lpstr>
      <vt:lpstr>Остаться собой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Рокеры.  Ломаем стереотипы</dc:title>
  <dc:creator>Мария Стебко</dc:creator>
  <cp:lastModifiedBy>Мария Стебко</cp:lastModifiedBy>
  <cp:revision>6</cp:revision>
  <dcterms:created xsi:type="dcterms:W3CDTF">2013-12-25T21:36:18Z</dcterms:created>
  <dcterms:modified xsi:type="dcterms:W3CDTF">2013-12-25T22:36:51Z</dcterms:modified>
</cp:coreProperties>
</file>