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6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836712"/>
            <a:ext cx="4392488" cy="2592288"/>
          </a:xfrm>
        </p:spPr>
        <p:txBody>
          <a:bodyPr>
            <a:normAutofit/>
          </a:bodyPr>
          <a:lstStyle/>
          <a:p>
            <a:r>
              <a:rPr lang="uk-UA" dirty="0" smtClean="0"/>
              <a:t>Панас  Мирний</a:t>
            </a:r>
            <a:br>
              <a:rPr lang="uk-UA" dirty="0" smtClean="0"/>
            </a:br>
            <a:endParaRPr lang="ru-RU" sz="1600" b="0" dirty="0"/>
          </a:p>
        </p:txBody>
      </p:sp>
      <p:pic>
        <p:nvPicPr>
          <p:cNvPr id="7" name="Рисунок 6" descr="http://ukrcenter.com/!FilesRepository/Photogallery/_NETGAL1/a2712f19-dc73-4b74-a744-d424b430d2b4_large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676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908720"/>
            <a:ext cx="3599600" cy="5136388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квітні</a:t>
            </a:r>
            <a:r>
              <a:rPr lang="ru-RU" dirty="0" smtClean="0"/>
              <a:t> 1892 р.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 err="1" smtClean="0"/>
              <a:t>прем'єра</a:t>
            </a:r>
            <a:r>
              <a:rPr lang="ru-RU" dirty="0" smtClean="0"/>
              <a:t> </a:t>
            </a:r>
            <a:r>
              <a:rPr lang="ru-RU" dirty="0" err="1" smtClean="0"/>
              <a:t>драми</a:t>
            </a:r>
            <a:r>
              <a:rPr lang="ru-RU" dirty="0" smtClean="0"/>
              <a:t> </a:t>
            </a:r>
            <a:r>
              <a:rPr lang="ru-RU" dirty="0" err="1" smtClean="0"/>
              <a:t>Панаса</a:t>
            </a:r>
            <a:r>
              <a:rPr lang="ru-RU" dirty="0" smtClean="0"/>
              <a:t> Мирного «</a:t>
            </a:r>
            <a:r>
              <a:rPr lang="ru-RU" dirty="0" err="1" smtClean="0"/>
              <a:t>Лимерівна</a:t>
            </a:r>
            <a:r>
              <a:rPr lang="ru-RU" dirty="0" smtClean="0"/>
              <a:t>». У </a:t>
            </a:r>
            <a:r>
              <a:rPr lang="ru-RU" dirty="0" err="1" smtClean="0"/>
              <a:t>головній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— </a:t>
            </a:r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 err="1" smtClean="0"/>
              <a:t>Заньковецька</a:t>
            </a:r>
            <a:r>
              <a:rPr lang="ru-RU" dirty="0" smtClean="0"/>
              <a:t>. </a:t>
            </a:r>
            <a:r>
              <a:rPr lang="ru-RU" dirty="0" err="1" smtClean="0"/>
              <a:t>Вистава</a:t>
            </a:r>
            <a:r>
              <a:rPr lang="ru-RU" dirty="0" smtClean="0"/>
              <a:t> </a:t>
            </a:r>
            <a:r>
              <a:rPr lang="ru-RU" dirty="0" err="1" smtClean="0"/>
              <a:t>закінчилася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бурхливі</a:t>
            </a:r>
            <a:r>
              <a:rPr lang="ru-RU" dirty="0" smtClean="0"/>
              <a:t> </a:t>
            </a:r>
            <a:r>
              <a:rPr lang="ru-RU" dirty="0" err="1" smtClean="0"/>
              <a:t>оплески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підіймали</a:t>
            </a:r>
            <a:r>
              <a:rPr lang="ru-RU" dirty="0" smtClean="0"/>
              <a:t> </a:t>
            </a:r>
            <a:r>
              <a:rPr lang="ru-RU" dirty="0" err="1" smtClean="0"/>
              <a:t>завісу</a:t>
            </a:r>
            <a:r>
              <a:rPr lang="ru-RU" dirty="0" smtClean="0"/>
              <a:t>. </a:t>
            </a:r>
            <a:r>
              <a:rPr lang="ru-RU" dirty="0" err="1" smtClean="0"/>
              <a:t>Зачарований</a:t>
            </a:r>
            <a:r>
              <a:rPr lang="ru-RU" dirty="0" smtClean="0"/>
              <a:t> </a:t>
            </a:r>
            <a:r>
              <a:rPr lang="ru-RU" dirty="0" err="1" smtClean="0"/>
              <a:t>грою</a:t>
            </a:r>
            <a:r>
              <a:rPr lang="ru-RU" dirty="0" smtClean="0"/>
              <a:t> </a:t>
            </a:r>
            <a:r>
              <a:rPr lang="ru-RU" dirty="0" err="1" smtClean="0"/>
              <a:t>геніальної</a:t>
            </a:r>
            <a:r>
              <a:rPr lang="ru-RU" dirty="0" smtClean="0"/>
              <a:t> </a:t>
            </a:r>
            <a:r>
              <a:rPr lang="ru-RU" dirty="0" err="1" smtClean="0"/>
              <a:t>актриси</a:t>
            </a:r>
            <a:r>
              <a:rPr lang="ru-RU" dirty="0" smtClean="0"/>
              <a:t>, </a:t>
            </a:r>
            <a:r>
              <a:rPr lang="ru-RU" dirty="0" err="1" smtClean="0"/>
              <a:t>зворушений</a:t>
            </a:r>
            <a:r>
              <a:rPr lang="ru-RU" dirty="0" smtClean="0"/>
              <a:t> до </a:t>
            </a:r>
            <a:r>
              <a:rPr lang="ru-RU" dirty="0" err="1" smtClean="0"/>
              <a:t>сліз</a:t>
            </a:r>
            <a:r>
              <a:rPr lang="ru-RU" dirty="0" smtClean="0"/>
              <a:t>, </a:t>
            </a:r>
            <a:r>
              <a:rPr lang="ru-RU" dirty="0" err="1" smtClean="0"/>
              <a:t>Панас</a:t>
            </a:r>
            <a:r>
              <a:rPr lang="ru-RU" dirty="0" smtClean="0"/>
              <a:t> Якович у </a:t>
            </a:r>
            <a:r>
              <a:rPr lang="ru-RU" dirty="0" err="1" smtClean="0"/>
              <a:t>шалених</a:t>
            </a:r>
            <a:r>
              <a:rPr lang="ru-RU" dirty="0" smtClean="0"/>
              <a:t> </a:t>
            </a:r>
            <a:r>
              <a:rPr lang="ru-RU" dirty="0" err="1" smtClean="0"/>
              <a:t>оваціях</a:t>
            </a:r>
            <a:r>
              <a:rPr lang="ru-RU" dirty="0" smtClean="0"/>
              <a:t> </a:t>
            </a:r>
            <a:r>
              <a:rPr lang="ru-RU" dirty="0" err="1" smtClean="0"/>
              <a:t>забув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кодекс: не </a:t>
            </a:r>
            <a:r>
              <a:rPr lang="ru-RU" dirty="0" err="1" smtClean="0"/>
              <a:t>розкривати</a:t>
            </a:r>
            <a:r>
              <a:rPr lang="ru-RU" dirty="0" smtClean="0"/>
              <a:t>, </a:t>
            </a:r>
            <a:r>
              <a:rPr lang="ru-RU" dirty="0" err="1" smtClean="0"/>
              <a:t>берегти</a:t>
            </a:r>
            <a:r>
              <a:rPr lang="ru-RU" dirty="0" smtClean="0"/>
              <a:t> </a:t>
            </a:r>
            <a:r>
              <a:rPr lang="ru-RU" dirty="0" err="1" smtClean="0"/>
              <a:t>таємницю</a:t>
            </a:r>
            <a:r>
              <a:rPr lang="ru-RU" dirty="0" smtClean="0"/>
              <a:t> </a:t>
            </a:r>
            <a:r>
              <a:rPr lang="ru-RU" dirty="0" err="1" smtClean="0"/>
              <a:t>псевдоніма</a:t>
            </a:r>
            <a:r>
              <a:rPr lang="ru-RU" dirty="0" smtClean="0"/>
              <a:t> —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вигуки</a:t>
            </a:r>
            <a:r>
              <a:rPr lang="ru-RU" dirty="0" smtClean="0"/>
              <a:t> </a:t>
            </a:r>
            <a:r>
              <a:rPr lang="ru-RU" dirty="0" err="1" smtClean="0"/>
              <a:t>публіки</a:t>
            </a:r>
            <a:r>
              <a:rPr lang="ru-RU" dirty="0" smtClean="0"/>
              <a:t> «Автора! Автора!» </a:t>
            </a:r>
            <a:r>
              <a:rPr lang="ru-RU" dirty="0" err="1" smtClean="0"/>
              <a:t>піднявся</a:t>
            </a:r>
            <a:r>
              <a:rPr lang="ru-RU" dirty="0" smtClean="0"/>
              <a:t> на сцену. </a:t>
            </a:r>
            <a:endParaRPr lang="ru-RU" dirty="0"/>
          </a:p>
        </p:txBody>
      </p:sp>
      <p:pic>
        <p:nvPicPr>
          <p:cNvPr id="4" name="Рисунок 3" descr="http://www.friends-torrent.com/torrents/images/17400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620688"/>
            <a:ext cx="4463696" cy="5424420"/>
          </a:xfrm>
        </p:spPr>
        <p:txBody>
          <a:bodyPr>
            <a:norm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однойменним</a:t>
            </a:r>
            <a:r>
              <a:rPr lang="ru-RU" dirty="0" smtClean="0"/>
              <a:t> романом </a:t>
            </a:r>
            <a:r>
              <a:rPr lang="ru-RU" dirty="0" err="1" smtClean="0"/>
              <a:t>письменника</a:t>
            </a:r>
            <a:r>
              <a:rPr lang="ru-RU" dirty="0" smtClean="0"/>
              <a:t> І. </a:t>
            </a:r>
            <a:r>
              <a:rPr lang="ru-RU" dirty="0" err="1" smtClean="0"/>
              <a:t>Кавалерідзе</a:t>
            </a:r>
            <a:r>
              <a:rPr lang="ru-RU" dirty="0" smtClean="0"/>
              <a:t> створив </a:t>
            </a:r>
            <a:r>
              <a:rPr lang="ru-RU" dirty="0" err="1" smtClean="0"/>
              <a:t>фільм</a:t>
            </a:r>
            <a:r>
              <a:rPr lang="ru-RU" dirty="0" smtClean="0"/>
              <a:t> «</a:t>
            </a:r>
            <a:r>
              <a:rPr lang="ru-RU" dirty="0" err="1" smtClean="0"/>
              <a:t>Повія</a:t>
            </a:r>
            <a:r>
              <a:rPr lang="ru-RU" dirty="0" smtClean="0"/>
              <a:t>» (1961).</a:t>
            </a:r>
            <a:endParaRPr lang="ru-RU" dirty="0"/>
          </a:p>
        </p:txBody>
      </p:sp>
      <p:pic>
        <p:nvPicPr>
          <p:cNvPr id="4" name="Рисунок 3" descr="http://i.livelib.ru/boocover/1000491312/l/cf4e/Panas_Mirnij__Poviya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552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itportal.ru/images/foto_book/13717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1764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1939 р. у </a:t>
            </a:r>
            <a:r>
              <a:rPr lang="ru-RU" dirty="0" err="1" smtClean="0"/>
              <a:t>Полтаві</a:t>
            </a:r>
            <a:r>
              <a:rPr lang="ru-RU" dirty="0" smtClean="0"/>
              <a:t> </a:t>
            </a:r>
            <a:r>
              <a:rPr lang="ru-RU" dirty="0" err="1" smtClean="0"/>
              <a:t>відрито</a:t>
            </a:r>
            <a:r>
              <a:rPr lang="ru-RU" dirty="0" smtClean="0"/>
              <a:t> музей </a:t>
            </a:r>
            <a:r>
              <a:rPr lang="ru-RU" dirty="0" err="1" smtClean="0"/>
              <a:t>письменника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 descr="http://upload.wikimedia.org/wikipedia/uk/c/c6/Muzey-usadba_panasa_mirnogo_s_byustom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5733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стопримечательность Музей Панаса Мирного, Полтава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d/d2/%D0%91%D1%83%D0%B4%D0%B8%D0%BD%D0%BE%D0%BA-%D0%BC%D1%83%D0%B7%D0%B5%D0%B9_%D0%9F%D0%B0%D0%BD%D0%B0%D1%81%D0%B0_%D0%9C%D0%B8%D1%80%D0%BD%D0%BE%D0%B3%D0%BE_0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552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P114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4" y="476672"/>
            <a:ext cx="9089008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P1140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677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P114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100" dirty="0" err="1" smtClean="0"/>
              <a:t>Місце</a:t>
            </a:r>
            <a:r>
              <a:rPr lang="ru-RU" sz="3100" dirty="0" smtClean="0"/>
              <a:t>, де </a:t>
            </a:r>
            <a:r>
              <a:rPr lang="ru-RU" sz="3100" dirty="0" err="1" smtClean="0"/>
              <a:t>народився</a:t>
            </a:r>
            <a:r>
              <a:rPr lang="ru-RU" sz="3100" dirty="0" smtClean="0"/>
              <a:t> </a:t>
            </a:r>
            <a:r>
              <a:rPr lang="uk-UA" sz="3100" dirty="0" smtClean="0"/>
              <a:t>та</a:t>
            </a:r>
            <a:r>
              <a:rPr lang="ru-RU" sz="3100" dirty="0" smtClean="0"/>
              <a:t> </a:t>
            </a:r>
            <a:r>
              <a:rPr lang="ru-RU" sz="3100" dirty="0" smtClean="0"/>
              <a:t>жив </a:t>
            </a:r>
            <a:r>
              <a:rPr lang="ru-RU" sz="3100" dirty="0" err="1" smtClean="0"/>
              <a:t>Панас</a:t>
            </a:r>
            <a:r>
              <a:rPr lang="ru-RU" sz="3100" dirty="0" smtClean="0"/>
              <a:t> </a:t>
            </a:r>
            <a:r>
              <a:rPr lang="ru-RU" sz="3100" dirty="0" err="1" smtClean="0"/>
              <a:t>Мирний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upload.wikimedia.org/wikipedia/commons/thumb/d/d4/Panas_Myrnyi_Birthplace.JPG/1280px-Panas_Myrnyi_Birthplace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840759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P114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404664"/>
            <a:ext cx="9217024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Ювілейна</a:t>
            </a:r>
            <a:r>
              <a:rPr lang="ru-RU" dirty="0" smtClean="0"/>
              <a:t> монета НБУ «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» </a:t>
            </a:r>
            <a:r>
              <a:rPr lang="ru-RU" dirty="0" err="1" smtClean="0"/>
              <a:t>номіналом</a:t>
            </a:r>
            <a:r>
              <a:rPr lang="ru-RU" dirty="0" smtClean="0"/>
              <a:t> 2 </a:t>
            </a:r>
            <a:r>
              <a:rPr lang="ru-RU" dirty="0" err="1" smtClean="0"/>
              <a:t>гривні</a:t>
            </a:r>
            <a:r>
              <a:rPr lang="ru-RU" dirty="0" smtClean="0"/>
              <a:t>. Реверс</a:t>
            </a:r>
            <a:endParaRPr lang="ru-RU" dirty="0"/>
          </a:p>
        </p:txBody>
      </p:sp>
      <p:pic>
        <p:nvPicPr>
          <p:cNvPr id="3" name="Рисунок 2" descr="Украина 2 гривны 1999 &quot;Панас Мирный&quot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352928" cy="3937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8183880" cy="105156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323529" y="404664"/>
            <a:ext cx="8496944" cy="604867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(</a:t>
            </a:r>
            <a:r>
              <a:rPr lang="ru-RU" dirty="0" err="1" smtClean="0"/>
              <a:t>Афанасій</a:t>
            </a:r>
            <a:r>
              <a:rPr lang="ru-RU" dirty="0" smtClean="0"/>
              <a:t> Якович </a:t>
            </a:r>
            <a:r>
              <a:rPr lang="ru-RU" dirty="0" err="1" smtClean="0"/>
              <a:t>Рудченко</a:t>
            </a:r>
            <a:r>
              <a:rPr lang="ru-RU" dirty="0" smtClean="0"/>
              <a:t>) 13 </a:t>
            </a:r>
            <a:r>
              <a:rPr lang="ru-RU" dirty="0" err="1" smtClean="0"/>
              <a:t>травня</a:t>
            </a:r>
            <a:r>
              <a:rPr lang="ru-RU" dirty="0" smtClean="0"/>
              <a:t> 1849 року в </a:t>
            </a:r>
            <a:r>
              <a:rPr lang="ru-RU" dirty="0" err="1" smtClean="0"/>
              <a:t>Миргороді</a:t>
            </a:r>
            <a:r>
              <a:rPr lang="ru-RU" dirty="0" smtClean="0"/>
              <a:t> у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дрібного</a:t>
            </a:r>
            <a:r>
              <a:rPr lang="ru-RU" dirty="0" smtClean="0"/>
              <a:t> чиновника.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Панаса</a:t>
            </a:r>
            <a:r>
              <a:rPr lang="ru-RU" dirty="0" smtClean="0"/>
              <a:t> в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четверо </a:t>
            </a:r>
            <a:r>
              <a:rPr lang="ru-RU" dirty="0" err="1" smtClean="0"/>
              <a:t>дітей</a:t>
            </a:r>
            <a:r>
              <a:rPr lang="ru-RU" dirty="0" smtClean="0"/>
              <a:t> - сестра </a:t>
            </a:r>
            <a:r>
              <a:rPr lang="ru-RU" dirty="0" err="1" smtClean="0"/>
              <a:t>Олександра</a:t>
            </a:r>
            <a:r>
              <a:rPr lang="ru-RU" dirty="0" smtClean="0"/>
              <a:t>, </a:t>
            </a:r>
            <a:r>
              <a:rPr lang="ru-RU" dirty="0" err="1" smtClean="0"/>
              <a:t>брати</a:t>
            </a:r>
            <a:r>
              <a:rPr lang="ru-RU" dirty="0" smtClean="0"/>
              <a:t> - </a:t>
            </a:r>
            <a:r>
              <a:rPr lang="ru-RU" dirty="0" err="1" smtClean="0"/>
              <a:t>Іван</a:t>
            </a:r>
            <a:r>
              <a:rPr lang="ru-RU" dirty="0" smtClean="0"/>
              <a:t>, Лука та </a:t>
            </a:r>
            <a:r>
              <a:rPr lang="ru-RU" dirty="0" err="1" smtClean="0"/>
              <a:t>Юрій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Фоньок</a:t>
            </a:r>
            <a:r>
              <a:rPr lang="ru-RU" dirty="0" smtClean="0"/>
              <a:t>(як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у </a:t>
            </a:r>
            <a:r>
              <a:rPr lang="ru-RU" dirty="0" err="1" smtClean="0"/>
              <a:t>родині</a:t>
            </a:r>
            <a:r>
              <a:rPr lang="ru-RU" dirty="0" smtClean="0"/>
              <a:t>) любив </a:t>
            </a:r>
            <a:r>
              <a:rPr lang="ru-RU" dirty="0" err="1" smtClean="0"/>
              <a:t>свого</a:t>
            </a:r>
            <a:r>
              <a:rPr lang="ru-RU" dirty="0" smtClean="0"/>
              <a:t> старшого брата </a:t>
            </a:r>
            <a:r>
              <a:rPr lang="ru-RU" dirty="0" err="1" smtClean="0"/>
              <a:t>Івана</a:t>
            </a:r>
            <a:r>
              <a:rPr lang="ru-RU" dirty="0" smtClean="0"/>
              <a:t>. З </a:t>
            </a:r>
            <a:r>
              <a:rPr lang="ru-RU" dirty="0" err="1" smtClean="0"/>
              <a:t>яким</a:t>
            </a:r>
            <a:r>
              <a:rPr lang="ru-RU" dirty="0" smtClean="0"/>
              <a:t> разом вони </a:t>
            </a:r>
            <a:r>
              <a:rPr lang="ru-RU" dirty="0" err="1" smtClean="0"/>
              <a:t>і</a:t>
            </a:r>
            <a:r>
              <a:rPr lang="ru-RU" dirty="0" smtClean="0"/>
              <a:t> прославили свою родину.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Сім'я</a:t>
            </a:r>
            <a:r>
              <a:rPr lang="ru-RU" dirty="0" smtClean="0"/>
              <a:t> </a:t>
            </a:r>
            <a:r>
              <a:rPr lang="ru-RU" dirty="0" err="1" smtClean="0"/>
              <a:t>Рудченків</a:t>
            </a:r>
            <a:r>
              <a:rPr lang="ru-RU" dirty="0" smtClean="0"/>
              <a:t> жила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мізерного</a:t>
            </a:r>
            <a:r>
              <a:rPr lang="ru-RU" dirty="0" smtClean="0"/>
              <a:t> </a:t>
            </a:r>
            <a:r>
              <a:rPr lang="ru-RU" dirty="0" err="1" smtClean="0"/>
              <a:t>заробітку</a:t>
            </a:r>
            <a:r>
              <a:rPr lang="ru-RU" dirty="0" smtClean="0"/>
              <a:t> батька.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у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матір'ю</a:t>
            </a:r>
            <a:r>
              <a:rPr lang="ru-RU" dirty="0" smtClean="0"/>
              <a:t> - </a:t>
            </a:r>
            <a:r>
              <a:rPr lang="ru-RU" dirty="0" err="1" smtClean="0"/>
              <a:t>Тетяною</a:t>
            </a:r>
            <a:r>
              <a:rPr lang="ru-RU" dirty="0" smtClean="0"/>
              <a:t> </a:t>
            </a:r>
            <a:r>
              <a:rPr lang="ru-RU" dirty="0" err="1" smtClean="0"/>
              <a:t>Іванівною</a:t>
            </a:r>
            <a:r>
              <a:rPr lang="ru-RU" dirty="0" smtClean="0"/>
              <a:t>, яка </a:t>
            </a:r>
            <a:r>
              <a:rPr lang="ru-RU" dirty="0" err="1" smtClean="0"/>
              <a:t>була</a:t>
            </a:r>
            <a:r>
              <a:rPr lang="ru-RU" dirty="0" smtClean="0"/>
              <a:t> тихою, </a:t>
            </a:r>
            <a:r>
              <a:rPr lang="ru-RU" dirty="0" err="1" smtClean="0"/>
              <a:t>лагідною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.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вміла</a:t>
            </a:r>
            <a:r>
              <a:rPr lang="ru-RU" dirty="0" smtClean="0"/>
              <a:t> </a:t>
            </a:r>
            <a:r>
              <a:rPr lang="ru-RU" dirty="0" err="1" smtClean="0"/>
              <a:t>майстерно</a:t>
            </a:r>
            <a:r>
              <a:rPr lang="ru-RU" dirty="0" smtClean="0"/>
              <a:t> </a:t>
            </a:r>
            <a:r>
              <a:rPr lang="ru-RU" dirty="0" err="1" smtClean="0"/>
              <a:t>розповідати</a:t>
            </a:r>
            <a:r>
              <a:rPr lang="ru-RU" dirty="0" smtClean="0"/>
              <a:t>, знала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прислів'їв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приказок</a:t>
            </a:r>
            <a:r>
              <a:rPr lang="ru-RU" dirty="0" smtClean="0"/>
              <a:t>.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</a:t>
            </a:r>
            <a:r>
              <a:rPr lang="ru-RU" dirty="0" err="1" smtClean="0"/>
              <a:t>успадкували</a:t>
            </a:r>
            <a:r>
              <a:rPr lang="ru-RU" dirty="0" smtClean="0"/>
              <a:t> </a:t>
            </a:r>
            <a:r>
              <a:rPr lang="ru-RU" dirty="0" err="1" smtClean="0"/>
              <a:t>літературне</a:t>
            </a:r>
            <a:r>
              <a:rPr lang="ru-RU" dirty="0" smtClean="0"/>
              <a:t> </a:t>
            </a:r>
            <a:r>
              <a:rPr lang="ru-RU" dirty="0" err="1" smtClean="0"/>
              <a:t>обдарування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З </a:t>
            </a:r>
            <a:r>
              <a:rPr lang="ru-RU" dirty="0" err="1" smtClean="0"/>
              <a:t>дитячих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відрізнявся</a:t>
            </a:r>
            <a:r>
              <a:rPr lang="ru-RU" dirty="0" smtClean="0"/>
              <a:t> </a:t>
            </a:r>
            <a:r>
              <a:rPr lang="ru-RU" dirty="0" err="1" smtClean="0"/>
              <a:t>мовчазністю</a:t>
            </a:r>
            <a:r>
              <a:rPr lang="ru-RU" dirty="0" smtClean="0"/>
              <a:t>, </a:t>
            </a:r>
            <a:r>
              <a:rPr lang="ru-RU" dirty="0" err="1" smtClean="0"/>
              <a:t>замкненістю</a:t>
            </a:r>
            <a:r>
              <a:rPr lang="ru-RU" dirty="0" smtClean="0"/>
              <a:t>, не переносив сварки. За словами </a:t>
            </a:r>
            <a:r>
              <a:rPr lang="ru-RU" dirty="0" err="1" smtClean="0"/>
              <a:t>сестри</a:t>
            </a:r>
            <a:r>
              <a:rPr lang="ru-RU" dirty="0" smtClean="0"/>
              <a:t> : "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мирним</a:t>
            </a:r>
            <a:r>
              <a:rPr lang="ru-RU" dirty="0" smtClean="0"/>
              <a:t>".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через </a:t>
            </a:r>
            <a:r>
              <a:rPr lang="ru-RU" dirty="0" err="1" smtClean="0"/>
              <a:t>цю</a:t>
            </a:r>
            <a:r>
              <a:rPr lang="ru-RU" dirty="0" smtClean="0"/>
              <a:t> рису </a:t>
            </a:r>
            <a:r>
              <a:rPr lang="ru-RU" dirty="0" err="1" smtClean="0"/>
              <a:t>свого</a:t>
            </a:r>
            <a:r>
              <a:rPr lang="ru-RU" dirty="0" smtClean="0"/>
              <a:t> характеру </a:t>
            </a:r>
            <a:r>
              <a:rPr lang="ru-RU" dirty="0" err="1" smtClean="0"/>
              <a:t>Афанасій</a:t>
            </a:r>
            <a:r>
              <a:rPr lang="ru-RU" dirty="0" smtClean="0"/>
              <a:t> </a:t>
            </a:r>
            <a:r>
              <a:rPr lang="ru-RU" dirty="0" err="1" smtClean="0"/>
              <a:t>Рудченко</a:t>
            </a:r>
            <a:r>
              <a:rPr lang="ru-RU" dirty="0" smtClean="0"/>
              <a:t> взяв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псевдонім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Не </a:t>
            </a:r>
            <a:r>
              <a:rPr lang="ru-RU" dirty="0" err="1" smtClean="0"/>
              <a:t>зважаючи</a:t>
            </a:r>
            <a:r>
              <a:rPr lang="ru-RU" dirty="0" smtClean="0"/>
              <a:t> на </a:t>
            </a:r>
            <a:r>
              <a:rPr lang="ru-RU" dirty="0" err="1" smtClean="0"/>
              <a:t>важкий</a:t>
            </a:r>
            <a:r>
              <a:rPr lang="ru-RU" dirty="0" smtClean="0"/>
              <a:t> </a:t>
            </a:r>
            <a:r>
              <a:rPr lang="ru-RU" dirty="0" err="1" smtClean="0"/>
              <a:t>матеріальний</a:t>
            </a:r>
            <a:r>
              <a:rPr lang="ru-RU" dirty="0" smtClean="0"/>
              <a:t> стан,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прагнув</a:t>
            </a:r>
            <a:r>
              <a:rPr lang="ru-RU" dirty="0" smtClean="0"/>
              <a:t> </a:t>
            </a:r>
            <a:r>
              <a:rPr lang="ru-RU" dirty="0" err="1" smtClean="0"/>
              <a:t>усім</a:t>
            </a:r>
            <a:r>
              <a:rPr lang="ru-RU" dirty="0" smtClean="0"/>
              <a:t> </a:t>
            </a:r>
            <a:r>
              <a:rPr lang="ru-RU" dirty="0" err="1" smtClean="0"/>
              <a:t>дітям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невелику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єдиною</a:t>
            </a:r>
            <a:r>
              <a:rPr lang="ru-RU" dirty="0" smtClean="0"/>
              <a:t> </a:t>
            </a:r>
            <a:r>
              <a:rPr lang="ru-RU" dirty="0" err="1" smtClean="0"/>
              <a:t>мрією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-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синів</a:t>
            </a:r>
            <a:r>
              <a:rPr lang="ru-RU" dirty="0" smtClean="0"/>
              <a:t> на </a:t>
            </a:r>
            <a:r>
              <a:rPr lang="ru-RU" dirty="0" err="1" smtClean="0"/>
              <a:t>чиновницькій</a:t>
            </a:r>
            <a:r>
              <a:rPr lang="ru-RU" dirty="0" smtClean="0"/>
              <a:t> </a:t>
            </a:r>
            <a:r>
              <a:rPr lang="ru-RU" dirty="0" err="1" smtClean="0"/>
              <a:t>посаді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вчився</a:t>
            </a:r>
            <a:r>
              <a:rPr lang="ru-RU" dirty="0" smtClean="0"/>
              <a:t> у </a:t>
            </a:r>
            <a:r>
              <a:rPr lang="ru-RU" dirty="0" err="1" smtClean="0"/>
              <a:t>Миргородському</a:t>
            </a:r>
            <a:r>
              <a:rPr lang="ru-RU" dirty="0" smtClean="0"/>
              <a:t> </a:t>
            </a:r>
            <a:r>
              <a:rPr lang="ru-RU" dirty="0" err="1" smtClean="0"/>
              <a:t>приходському</a:t>
            </a:r>
            <a:r>
              <a:rPr lang="ru-RU" dirty="0" smtClean="0"/>
              <a:t> </a:t>
            </a:r>
            <a:r>
              <a:rPr lang="ru-RU" dirty="0" err="1" smtClean="0"/>
              <a:t>училищі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переїздом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до </a:t>
            </a:r>
            <a:r>
              <a:rPr lang="ru-RU" dirty="0" err="1" smtClean="0"/>
              <a:t>міста</a:t>
            </a:r>
            <a:r>
              <a:rPr lang="ru-RU" dirty="0" smtClean="0"/>
              <a:t> Гадяча поступив у 1858 </a:t>
            </a:r>
            <a:r>
              <a:rPr lang="ru-RU" dirty="0" err="1" smtClean="0"/>
              <a:t>році</a:t>
            </a:r>
            <a:r>
              <a:rPr lang="ru-RU" dirty="0" smtClean="0"/>
              <a:t> до </a:t>
            </a:r>
            <a:r>
              <a:rPr lang="ru-RU" dirty="0" err="1" smtClean="0"/>
              <a:t>повітового</a:t>
            </a:r>
            <a:r>
              <a:rPr lang="ru-RU" dirty="0" smtClean="0"/>
              <a:t> </a:t>
            </a:r>
            <a:r>
              <a:rPr lang="ru-RU" dirty="0" err="1" smtClean="0"/>
              <a:t>гадяцького</a:t>
            </a:r>
            <a:r>
              <a:rPr lang="ru-RU" dirty="0" smtClean="0"/>
              <a:t> училища, яке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закінчив</a:t>
            </a:r>
            <a:r>
              <a:rPr lang="ru-RU" dirty="0" smtClean="0"/>
              <a:t> у 1862 </a:t>
            </a:r>
            <a:r>
              <a:rPr lang="ru-RU" dirty="0" err="1" smtClean="0"/>
              <a:t>році</a:t>
            </a:r>
            <a:r>
              <a:rPr lang="ru-RU" dirty="0" smtClean="0"/>
              <a:t>.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закінчилася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З 14 </a:t>
            </a:r>
            <a:r>
              <a:rPr lang="ru-RU" dirty="0" err="1" smtClean="0"/>
              <a:t>років</a:t>
            </a:r>
            <a:r>
              <a:rPr lang="ru-RU" dirty="0" smtClean="0"/>
              <a:t> почав </a:t>
            </a:r>
            <a:r>
              <a:rPr lang="ru-RU" dirty="0" err="1" smtClean="0"/>
              <a:t>працювати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встуає</a:t>
            </a:r>
            <a:r>
              <a:rPr lang="ru-RU" dirty="0" smtClean="0"/>
              <a:t> до </a:t>
            </a:r>
            <a:r>
              <a:rPr lang="ru-RU" dirty="0" err="1" smtClean="0"/>
              <a:t>гадяцького</a:t>
            </a:r>
            <a:r>
              <a:rPr lang="ru-RU" dirty="0" smtClean="0"/>
              <a:t> </a:t>
            </a:r>
            <a:r>
              <a:rPr lang="ru-RU" dirty="0" err="1" smtClean="0"/>
              <a:t>повітового</a:t>
            </a:r>
            <a:r>
              <a:rPr lang="ru-RU" dirty="0" smtClean="0"/>
              <a:t> суду на посаду канцеляриста. </a:t>
            </a:r>
            <a:r>
              <a:rPr lang="ru-RU" dirty="0" err="1" smtClean="0"/>
              <a:t>Від</a:t>
            </a:r>
            <a:r>
              <a:rPr lang="ru-RU" dirty="0" smtClean="0"/>
              <a:t> того часу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службовцем</a:t>
            </a:r>
            <a:r>
              <a:rPr lang="ru-RU" dirty="0" smtClean="0"/>
              <a:t>. </a:t>
            </a:r>
            <a:r>
              <a:rPr lang="ru-RU" dirty="0" err="1" smtClean="0"/>
              <a:t>Хоч</a:t>
            </a:r>
            <a:r>
              <a:rPr lang="ru-RU" dirty="0" smtClean="0"/>
              <a:t> весь час не </a:t>
            </a:r>
            <a:r>
              <a:rPr lang="ru-RU" dirty="0" err="1" smtClean="0"/>
              <a:t>припиняв</a:t>
            </a:r>
            <a:r>
              <a:rPr lang="ru-RU" dirty="0" smtClean="0"/>
              <a:t> </a:t>
            </a:r>
            <a:r>
              <a:rPr lang="ru-RU" dirty="0" err="1" smtClean="0"/>
              <a:t>захоплюватись</a:t>
            </a:r>
            <a:r>
              <a:rPr lang="ru-RU" dirty="0" smtClean="0"/>
              <a:t> </a:t>
            </a:r>
            <a:r>
              <a:rPr lang="ru-RU" dirty="0" err="1" smtClean="0"/>
              <a:t>літературою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полишав</a:t>
            </a:r>
            <a:r>
              <a:rPr lang="ru-RU" dirty="0" smtClean="0"/>
              <a:t> </a:t>
            </a:r>
            <a:r>
              <a:rPr lang="ru-RU" dirty="0" err="1" smtClean="0"/>
              <a:t>мрії</a:t>
            </a:r>
            <a:r>
              <a:rPr lang="ru-RU" dirty="0" smtClean="0"/>
              <a:t> </a:t>
            </a:r>
            <a:r>
              <a:rPr lang="ru-RU" dirty="0" err="1" smtClean="0"/>
              <a:t>доносити</a:t>
            </a:r>
            <a:r>
              <a:rPr lang="ru-RU" dirty="0" smtClean="0"/>
              <a:t> до людей </a:t>
            </a:r>
            <a:r>
              <a:rPr lang="ru-RU" dirty="0" err="1" smtClean="0"/>
              <a:t>свої</a:t>
            </a:r>
            <a:r>
              <a:rPr lang="ru-RU" dirty="0" smtClean="0"/>
              <a:t> думки у </a:t>
            </a:r>
            <a:r>
              <a:rPr lang="ru-RU" dirty="0" err="1" smtClean="0"/>
              <a:t>вигляді</a:t>
            </a:r>
            <a:r>
              <a:rPr lang="ru-RU" dirty="0" smtClean="0"/>
              <a:t> книг.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</a:t>
            </a:r>
          </a:p>
          <a:p>
            <a:r>
              <a:rPr lang="ru-RU" dirty="0" smtClean="0"/>
              <a:t>На перший </a:t>
            </a:r>
            <a:r>
              <a:rPr lang="ru-RU" dirty="0" err="1" smtClean="0"/>
              <a:t>погляд</a:t>
            </a:r>
            <a:r>
              <a:rPr lang="ru-RU" dirty="0" smtClean="0"/>
              <a:t>, </a:t>
            </a:r>
            <a:r>
              <a:rPr lang="ru-RU" dirty="0" err="1" smtClean="0"/>
              <a:t>незрозуміло</a:t>
            </a:r>
            <a:r>
              <a:rPr lang="ru-RU" dirty="0" smtClean="0"/>
              <a:t>, як могла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котра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вболівала</a:t>
            </a:r>
            <a:r>
              <a:rPr lang="ru-RU" dirty="0" smtClean="0"/>
              <a:t> за долю </a:t>
            </a:r>
            <a:r>
              <a:rPr lang="ru-RU" dirty="0" err="1" smtClean="0"/>
              <a:t>свого</a:t>
            </a:r>
            <a:r>
              <a:rPr lang="ru-RU" dirty="0" smtClean="0"/>
              <a:t> народу, </a:t>
            </a:r>
            <a:r>
              <a:rPr lang="ru-RU" dirty="0" err="1" smtClean="0"/>
              <a:t>водночас</a:t>
            </a:r>
            <a:r>
              <a:rPr lang="ru-RU" dirty="0" smtClean="0"/>
              <a:t> бути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чиновником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. Але, в </a:t>
            </a:r>
            <a:r>
              <a:rPr lang="ru-RU" dirty="0" err="1" smtClean="0"/>
              <a:t>жорстоких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</a:t>
            </a:r>
            <a:r>
              <a:rPr lang="ru-RU" dirty="0" err="1" smtClean="0"/>
              <a:t>справжнім</a:t>
            </a:r>
            <a:r>
              <a:rPr lang="ru-RU" dirty="0" smtClean="0"/>
              <a:t> </a:t>
            </a:r>
            <a:r>
              <a:rPr lang="ru-RU" dirty="0" err="1" smtClean="0"/>
              <a:t>патріотам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правду про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народу. </a:t>
            </a:r>
            <a:r>
              <a:rPr lang="ru-RU" dirty="0" err="1" smtClean="0"/>
              <a:t>Окрім</a:t>
            </a:r>
            <a:r>
              <a:rPr lang="ru-RU" dirty="0" smtClean="0"/>
              <a:t> того, </a:t>
            </a:r>
            <a:r>
              <a:rPr lang="ru-RU" dirty="0" err="1" smtClean="0"/>
              <a:t>діяв</a:t>
            </a:r>
            <a:r>
              <a:rPr lang="ru-RU" dirty="0" smtClean="0"/>
              <a:t> </a:t>
            </a:r>
            <a:r>
              <a:rPr lang="ru-RU" dirty="0" err="1" smtClean="0"/>
              <a:t>відомй</a:t>
            </a:r>
            <a:r>
              <a:rPr lang="ru-RU" dirty="0" smtClean="0"/>
              <a:t> циркуляр </a:t>
            </a:r>
            <a:r>
              <a:rPr lang="ru-RU" dirty="0" err="1" smtClean="0"/>
              <a:t>Валуєва</a:t>
            </a:r>
            <a:r>
              <a:rPr lang="ru-RU" dirty="0" smtClean="0"/>
              <a:t> 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друкованого</a:t>
            </a:r>
            <a:r>
              <a:rPr lang="ru-RU" dirty="0" smtClean="0"/>
              <a:t> слова. За таких умов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сподіватися</a:t>
            </a:r>
            <a:r>
              <a:rPr lang="ru-RU" dirty="0" smtClean="0"/>
              <a:t> </a:t>
            </a:r>
            <a:r>
              <a:rPr lang="ru-RU" dirty="0" err="1" smtClean="0"/>
              <a:t>прожити</a:t>
            </a:r>
            <a:r>
              <a:rPr lang="ru-RU" dirty="0" smtClean="0"/>
              <a:t> на </a:t>
            </a:r>
            <a:r>
              <a:rPr lang="ru-RU" dirty="0" err="1" smtClean="0"/>
              <a:t>літературний</a:t>
            </a:r>
            <a:r>
              <a:rPr lang="ru-RU" dirty="0" smtClean="0"/>
              <a:t> </a:t>
            </a:r>
            <a:r>
              <a:rPr lang="ru-RU" dirty="0" err="1" smtClean="0"/>
              <a:t>заробіток</a:t>
            </a:r>
            <a:r>
              <a:rPr lang="ru-RU" dirty="0" smtClean="0"/>
              <a:t>. Тому </a:t>
            </a:r>
            <a:r>
              <a:rPr lang="ru-RU" dirty="0" err="1" smtClean="0"/>
              <a:t>Панасу</a:t>
            </a:r>
            <a:r>
              <a:rPr lang="ru-RU" dirty="0" smtClean="0"/>
              <a:t> Мирному доводилось </a:t>
            </a:r>
            <a:r>
              <a:rPr lang="ru-RU" dirty="0" err="1" smtClean="0"/>
              <a:t>служити</a:t>
            </a:r>
            <a:r>
              <a:rPr lang="ru-RU" dirty="0" smtClean="0"/>
              <a:t> в </a:t>
            </a:r>
            <a:r>
              <a:rPr lang="ru-RU" dirty="0" err="1" smtClean="0"/>
              <a:t>казенній</a:t>
            </a:r>
            <a:r>
              <a:rPr lang="ru-RU" dirty="0" smtClean="0"/>
              <a:t> </a:t>
            </a:r>
            <a:r>
              <a:rPr lang="ru-RU" dirty="0" err="1" smtClean="0"/>
              <a:t>палаті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</a:t>
            </a:r>
            <a:r>
              <a:rPr lang="ru-RU" dirty="0" err="1" smtClean="0"/>
              <a:t>сумлінно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підозри</a:t>
            </a:r>
            <a:r>
              <a:rPr lang="ru-RU" dirty="0" smtClean="0"/>
              <a:t> в начальства. Як </a:t>
            </a:r>
            <a:r>
              <a:rPr lang="ru-RU" dirty="0" err="1" smtClean="0"/>
              <a:t>свідчать</a:t>
            </a:r>
            <a:r>
              <a:rPr lang="ru-RU" dirty="0" smtClean="0"/>
              <a:t> </a:t>
            </a:r>
            <a:r>
              <a:rPr lang="ru-RU" dirty="0" err="1" smtClean="0"/>
              <a:t>щоденникові</a:t>
            </a:r>
            <a:r>
              <a:rPr lang="ru-RU" dirty="0" smtClean="0"/>
              <a:t> записи,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пригнічувало</a:t>
            </a:r>
            <a:r>
              <a:rPr lang="ru-RU" dirty="0" smtClean="0"/>
              <a:t> молодого </a:t>
            </a:r>
            <a:r>
              <a:rPr lang="ru-RU" dirty="0" err="1" smtClean="0"/>
              <a:t>письменника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692696"/>
            <a:ext cx="3359344" cy="2304256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Панас</a:t>
            </a:r>
            <a:r>
              <a:rPr lang="ru-RU" sz="1800" dirty="0" smtClean="0"/>
              <a:t> </a:t>
            </a:r>
            <a:r>
              <a:rPr lang="ru-RU" sz="1800" dirty="0" err="1" smtClean="0"/>
              <a:t>Мирний</a:t>
            </a:r>
            <a:r>
              <a:rPr lang="ru-RU" sz="1800" dirty="0" smtClean="0"/>
              <a:t> (</a:t>
            </a:r>
            <a:r>
              <a:rPr lang="ru-RU" sz="1800" dirty="0" err="1" smtClean="0"/>
              <a:t>праворуч</a:t>
            </a:r>
            <a:r>
              <a:rPr lang="ru-RU" sz="1800" dirty="0" smtClean="0"/>
              <a:t>) та </a:t>
            </a:r>
            <a:r>
              <a:rPr lang="ru-RU" sz="1800" dirty="0" err="1" smtClean="0"/>
              <a:t>Іван</a:t>
            </a:r>
            <a:r>
              <a:rPr lang="ru-RU" sz="1800" dirty="0" smtClean="0"/>
              <a:t> </a:t>
            </a:r>
            <a:r>
              <a:rPr lang="ru-RU" sz="1800" dirty="0" err="1" smtClean="0"/>
              <a:t>Білик</a:t>
            </a:r>
            <a:r>
              <a:rPr lang="ru-RU" sz="1800" dirty="0" smtClean="0"/>
              <a:t>. 1881 </a:t>
            </a:r>
            <a:r>
              <a:rPr lang="ru-RU" sz="1800" dirty="0" err="1" smtClean="0"/>
              <a:t>рік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 descr="http://upload.wikimedia.org/wikipedia/commons/1/1c/%D0%9C%D0%B8%D1%80%D0%BD%D0%B8%D0%B9_%D0%A0%D1%83%D0%B4%D1%87%D0%B5%D0%BD%D0%BA%D0%BE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920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3576168" cy="619268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читає</a:t>
            </a:r>
            <a:r>
              <a:rPr lang="ru-RU" dirty="0" smtClean="0"/>
              <a:t>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дістати</a:t>
            </a:r>
            <a:r>
              <a:rPr lang="ru-RU" dirty="0" smtClean="0"/>
              <a:t> в </a:t>
            </a:r>
            <a:r>
              <a:rPr lang="ru-RU" dirty="0" err="1" smtClean="0"/>
              <a:t>Миргороді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першу </a:t>
            </a:r>
            <a:r>
              <a:rPr lang="ru-RU" dirty="0" err="1" smtClean="0"/>
              <a:t>чергу</a:t>
            </a:r>
            <a:r>
              <a:rPr lang="ru-RU" dirty="0" smtClean="0"/>
              <a:t> -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. Особливо </a:t>
            </a:r>
            <a:r>
              <a:rPr lang="ru-RU" dirty="0" err="1" smtClean="0"/>
              <a:t>захоплюється</a:t>
            </a:r>
            <a:r>
              <a:rPr lang="ru-RU" dirty="0" smtClean="0"/>
              <a:t> </a:t>
            </a:r>
            <a:r>
              <a:rPr lang="ru-RU" dirty="0" err="1" smtClean="0"/>
              <a:t>поезією</a:t>
            </a:r>
            <a:r>
              <a:rPr lang="ru-RU" dirty="0" smtClean="0"/>
              <a:t> </a:t>
            </a:r>
            <a:r>
              <a:rPr lang="ru-RU" dirty="0" err="1" smtClean="0"/>
              <a:t>Лєрмонтова</a:t>
            </a:r>
            <a:r>
              <a:rPr lang="ru-RU" dirty="0" smtClean="0"/>
              <a:t>, </a:t>
            </a:r>
            <a:r>
              <a:rPr lang="ru-RU" dirty="0" err="1" smtClean="0"/>
              <a:t>перекладає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Пушкіна</a:t>
            </a:r>
            <a:r>
              <a:rPr lang="ru-RU" dirty="0" smtClean="0"/>
              <a:t>, Фета, </a:t>
            </a:r>
            <a:r>
              <a:rPr lang="ru-RU" dirty="0" err="1" smtClean="0"/>
              <a:t>Плєщєєва</a:t>
            </a:r>
            <a:r>
              <a:rPr lang="ru-RU" dirty="0" smtClean="0"/>
              <a:t>, Гейне.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друкується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: то у </a:t>
            </a:r>
            <a:r>
              <a:rPr lang="ru-RU" dirty="0" err="1" smtClean="0"/>
              <a:t>Львові</a:t>
            </a:r>
            <a:r>
              <a:rPr lang="ru-RU" dirty="0" smtClean="0"/>
              <a:t>, то в </a:t>
            </a:r>
            <a:r>
              <a:rPr lang="ru-RU" dirty="0" err="1" smtClean="0"/>
              <a:t>Женеві</a:t>
            </a:r>
            <a:r>
              <a:rPr lang="ru-RU" dirty="0" smtClean="0"/>
              <a:t>.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просив не </a:t>
            </a:r>
            <a:r>
              <a:rPr lang="ru-RU" dirty="0" err="1" smtClean="0"/>
              <a:t>розкривати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справжнього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,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рекламувати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прославляти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чиновник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Рудченко</a:t>
            </a:r>
            <a:r>
              <a:rPr lang="ru-RU" dirty="0" smtClean="0"/>
              <a:t>, </a:t>
            </a:r>
            <a:r>
              <a:rPr lang="ru-RU" dirty="0" err="1" smtClean="0"/>
              <a:t>звертає</a:t>
            </a:r>
            <a:r>
              <a:rPr lang="ru-RU" dirty="0" smtClean="0"/>
              <a:t> до себе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 </a:t>
            </a:r>
            <a:r>
              <a:rPr lang="ru-RU" dirty="0" err="1" smtClean="0"/>
              <a:t>компетентністю</a:t>
            </a:r>
            <a:r>
              <a:rPr lang="ru-RU" dirty="0" smtClean="0"/>
              <a:t> та </a:t>
            </a:r>
            <a:r>
              <a:rPr lang="ru-RU" dirty="0" err="1" smtClean="0"/>
              <a:t>старанністю</a:t>
            </a:r>
            <a:r>
              <a:rPr lang="ru-RU" dirty="0" smtClean="0"/>
              <a:t>. </a:t>
            </a:r>
            <a:r>
              <a:rPr lang="ru-RU" dirty="0" err="1" smtClean="0"/>
              <a:t>Багаторічна</a:t>
            </a:r>
            <a:r>
              <a:rPr lang="ru-RU" dirty="0" smtClean="0"/>
              <a:t> </a:t>
            </a:r>
            <a:r>
              <a:rPr lang="ru-RU" dirty="0" err="1" smtClean="0"/>
              <a:t>сумлінна</a:t>
            </a:r>
            <a:r>
              <a:rPr lang="ru-RU" dirty="0" smtClean="0"/>
              <a:t> </a:t>
            </a:r>
            <a:r>
              <a:rPr lang="ru-RU" dirty="0" err="1" smtClean="0"/>
              <a:t>праця</a:t>
            </a:r>
            <a:r>
              <a:rPr lang="ru-RU" dirty="0" smtClean="0"/>
              <a:t> </a:t>
            </a:r>
            <a:r>
              <a:rPr lang="ru-RU" dirty="0" err="1" smtClean="0"/>
              <a:t>Панаса</a:t>
            </a:r>
            <a:r>
              <a:rPr lang="ru-RU" dirty="0" smtClean="0"/>
              <a:t> Яковича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відзначена</a:t>
            </a:r>
            <a:r>
              <a:rPr lang="ru-RU" dirty="0" smtClean="0"/>
              <a:t> орденами </a:t>
            </a:r>
            <a:r>
              <a:rPr lang="ru-RU" dirty="0" err="1" smtClean="0"/>
              <a:t>Стаіслава</a:t>
            </a:r>
            <a:r>
              <a:rPr lang="ru-RU" dirty="0" smtClean="0"/>
              <a:t> II та III </a:t>
            </a:r>
            <a:r>
              <a:rPr lang="ru-RU" dirty="0" err="1" smtClean="0"/>
              <a:t>ступеню</a:t>
            </a:r>
            <a:r>
              <a:rPr lang="ru-RU" dirty="0" smtClean="0"/>
              <a:t>, </a:t>
            </a:r>
            <a:r>
              <a:rPr lang="ru-RU" dirty="0" err="1" smtClean="0"/>
              <a:t>Анни</a:t>
            </a:r>
            <a:r>
              <a:rPr lang="ru-RU" dirty="0" smtClean="0"/>
              <a:t> II </a:t>
            </a:r>
            <a:r>
              <a:rPr lang="ru-RU" dirty="0" err="1" smtClean="0"/>
              <a:t>ступеню</a:t>
            </a:r>
            <a:r>
              <a:rPr lang="ru-RU" dirty="0" smtClean="0"/>
              <a:t>, </a:t>
            </a:r>
            <a:r>
              <a:rPr lang="ru-RU" dirty="0" err="1" smtClean="0"/>
              <a:t>Володимира</a:t>
            </a:r>
            <a:r>
              <a:rPr lang="ru-RU" dirty="0" smtClean="0"/>
              <a:t> IV </a:t>
            </a:r>
            <a:r>
              <a:rPr lang="ru-RU" dirty="0" err="1" smtClean="0"/>
              <a:t>ступеню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Рисунок 4" descr="http://upload.wikimedia.org/wikipedia/commons/0/0f/PanasMyrnyi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7864" y="0"/>
            <a:ext cx="5796136" cy="68580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Чесний</a:t>
            </a:r>
            <a:r>
              <a:rPr lang="ru-RU" dirty="0" smtClean="0"/>
              <a:t> та </a:t>
            </a:r>
            <a:r>
              <a:rPr lang="ru-RU" dirty="0" err="1" smtClean="0"/>
              <a:t>порядний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,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таким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сімейному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. </a:t>
            </a:r>
            <a:r>
              <a:rPr lang="ru-RU" dirty="0" err="1" smtClean="0"/>
              <a:t>Справжнє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</a:t>
            </a:r>
            <a:r>
              <a:rPr lang="ru-RU" dirty="0" err="1" smtClean="0"/>
              <a:t>прийшло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на 40-му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обраницею</a:t>
            </a:r>
            <a:r>
              <a:rPr lang="ru-RU" dirty="0" smtClean="0"/>
              <a:t> стала </a:t>
            </a:r>
            <a:r>
              <a:rPr lang="ru-RU" dirty="0" err="1" smtClean="0"/>
              <a:t>викладачка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 </a:t>
            </a:r>
            <a:r>
              <a:rPr lang="ru-RU" dirty="0" err="1" smtClean="0"/>
              <a:t>Полтавського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благородних</a:t>
            </a:r>
            <a:r>
              <a:rPr lang="ru-RU" dirty="0" smtClean="0"/>
              <a:t> </a:t>
            </a:r>
            <a:r>
              <a:rPr lang="ru-RU" dirty="0" err="1" smtClean="0"/>
              <a:t>дівчат</a:t>
            </a:r>
            <a:r>
              <a:rPr lang="ru-RU" dirty="0" smtClean="0"/>
              <a:t> </a:t>
            </a:r>
            <a:r>
              <a:rPr lang="ru-RU" dirty="0" err="1" smtClean="0"/>
              <a:t>Олександра</a:t>
            </a:r>
            <a:r>
              <a:rPr lang="ru-RU" dirty="0" smtClean="0"/>
              <a:t> </a:t>
            </a:r>
            <a:r>
              <a:rPr lang="ru-RU" dirty="0" err="1" smtClean="0"/>
              <a:t>Шейдеман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освіченість</a:t>
            </a:r>
            <a:r>
              <a:rPr lang="ru-RU" dirty="0" smtClean="0"/>
              <a:t> в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молодістю</a:t>
            </a:r>
            <a:r>
              <a:rPr lang="ru-RU" dirty="0" smtClean="0"/>
              <a:t> та </a:t>
            </a:r>
            <a:r>
              <a:rPr lang="ru-RU" dirty="0" err="1" smtClean="0"/>
              <a:t>красивими</a:t>
            </a:r>
            <a:r>
              <a:rPr lang="ru-RU" dirty="0" smtClean="0"/>
              <a:t> </a:t>
            </a:r>
            <a:r>
              <a:rPr lang="ru-RU" dirty="0" err="1" smtClean="0"/>
              <a:t>голубими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підкорили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 Мирного. І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Олександра</a:t>
            </a:r>
            <a:r>
              <a:rPr lang="ru-RU" dirty="0" smtClean="0"/>
              <a:t> на той момент </a:t>
            </a:r>
            <a:r>
              <a:rPr lang="ru-RU" dirty="0" err="1" smtClean="0"/>
              <a:t>була</a:t>
            </a:r>
            <a:r>
              <a:rPr lang="ru-RU" dirty="0" smtClean="0"/>
              <a:t> не </a:t>
            </a:r>
            <a:r>
              <a:rPr lang="ru-RU" dirty="0" err="1" smtClean="0"/>
              <a:t>вільна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такою сильною, </a:t>
            </a:r>
            <a:r>
              <a:rPr lang="ru-RU" dirty="0" err="1" smtClean="0"/>
              <a:t>щирою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Олександра</a:t>
            </a:r>
            <a:r>
              <a:rPr lang="ru-RU" dirty="0" smtClean="0"/>
              <a:t> не </a:t>
            </a:r>
            <a:r>
              <a:rPr lang="ru-RU" dirty="0" err="1" smtClean="0"/>
              <a:t>встояла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відмовила</a:t>
            </a:r>
            <a:r>
              <a:rPr lang="ru-RU" dirty="0" smtClean="0"/>
              <a:t> молодому </a:t>
            </a:r>
            <a:r>
              <a:rPr lang="ru-RU" dirty="0" err="1" smtClean="0"/>
              <a:t>багатому</a:t>
            </a:r>
            <a:r>
              <a:rPr lang="ru-RU" dirty="0" smtClean="0"/>
              <a:t> </a:t>
            </a:r>
            <a:r>
              <a:rPr lang="ru-RU" dirty="0" err="1" smtClean="0"/>
              <a:t>лікарю</a:t>
            </a:r>
            <a:r>
              <a:rPr lang="ru-RU" dirty="0" smtClean="0"/>
              <a:t>, </a:t>
            </a:r>
            <a:r>
              <a:rPr lang="ru-RU" dirty="0" err="1" smtClean="0"/>
              <a:t>віддавши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неюному </a:t>
            </a:r>
            <a:r>
              <a:rPr lang="ru-RU" dirty="0" err="1" smtClean="0"/>
              <a:t>Панасу</a:t>
            </a:r>
            <a:r>
              <a:rPr lang="ru-RU" dirty="0" smtClean="0"/>
              <a:t> Мирному. </a:t>
            </a:r>
            <a:r>
              <a:rPr lang="ru-RU" dirty="0" err="1" smtClean="0"/>
              <a:t>Одруження</a:t>
            </a:r>
            <a:r>
              <a:rPr lang="ru-RU" dirty="0" smtClean="0"/>
              <a:t> стало </a:t>
            </a:r>
            <a:r>
              <a:rPr lang="ru-RU" dirty="0" err="1" smtClean="0"/>
              <a:t>ще</a:t>
            </a:r>
            <a:r>
              <a:rPr lang="ru-RU" dirty="0" smtClean="0"/>
              <a:t> одним </a:t>
            </a:r>
            <a:r>
              <a:rPr lang="ru-RU" dirty="0" err="1" smtClean="0"/>
              <a:t>випробуванням</a:t>
            </a:r>
            <a:r>
              <a:rPr lang="ru-RU" dirty="0" smtClean="0"/>
              <a:t> для доброго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. </a:t>
            </a:r>
            <a:r>
              <a:rPr lang="ru-RU" dirty="0" err="1" smtClean="0"/>
              <a:t>Олександра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порядною дружиною та гарною </a:t>
            </a:r>
            <a:r>
              <a:rPr lang="ru-RU" dirty="0" err="1" smtClean="0"/>
              <a:t>матір'ю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другом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однодумцем</a:t>
            </a:r>
            <a:r>
              <a:rPr lang="ru-RU" dirty="0" smtClean="0"/>
              <a:t> не стала. А головною </a:t>
            </a:r>
            <a:r>
              <a:rPr lang="ru-RU" dirty="0" err="1" smtClean="0"/>
              <a:t>бідою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серйозна</a:t>
            </a:r>
            <a:r>
              <a:rPr lang="ru-RU" dirty="0" smtClean="0"/>
              <a:t> хвороба </a:t>
            </a:r>
            <a:r>
              <a:rPr lang="ru-RU" dirty="0" err="1" smtClean="0"/>
              <a:t>дружини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супроводжувалась</a:t>
            </a:r>
            <a:r>
              <a:rPr lang="ru-RU" dirty="0" smtClean="0"/>
              <a:t> </a:t>
            </a:r>
            <a:r>
              <a:rPr lang="ru-RU" dirty="0" err="1" smtClean="0"/>
              <a:t>істериками</a:t>
            </a:r>
            <a:r>
              <a:rPr lang="ru-RU" dirty="0" smtClean="0"/>
              <a:t> та припадками.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другого </a:t>
            </a:r>
            <a:r>
              <a:rPr lang="ru-RU" dirty="0" err="1" smtClean="0"/>
              <a:t>сина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загроза</a:t>
            </a:r>
            <a:r>
              <a:rPr lang="ru-RU" dirty="0" smtClean="0"/>
              <a:t> летального </a:t>
            </a:r>
            <a:r>
              <a:rPr lang="ru-RU" dirty="0" err="1" smtClean="0"/>
              <a:t>випадку</a:t>
            </a:r>
            <a:r>
              <a:rPr lang="ru-RU" dirty="0" smtClean="0"/>
              <a:t>.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відвіз</a:t>
            </a:r>
            <a:r>
              <a:rPr lang="ru-RU" dirty="0" smtClean="0"/>
              <a:t> дружину на </a:t>
            </a:r>
            <a:r>
              <a:rPr lang="ru-RU" dirty="0" err="1" smtClean="0"/>
              <a:t>лікування</a:t>
            </a:r>
            <a:r>
              <a:rPr lang="ru-RU" dirty="0" smtClean="0"/>
              <a:t> до </a:t>
            </a:r>
            <a:r>
              <a:rPr lang="ru-RU" dirty="0" err="1" smtClean="0"/>
              <a:t>Харкова</a:t>
            </a:r>
            <a:r>
              <a:rPr lang="ru-RU" dirty="0" smtClean="0"/>
              <a:t>. А сам </a:t>
            </a:r>
            <a:r>
              <a:rPr lang="ru-RU" dirty="0" err="1" smtClean="0"/>
              <a:t>записував</a:t>
            </a:r>
            <a:r>
              <a:rPr lang="ru-RU" dirty="0" smtClean="0"/>
              <a:t> у </a:t>
            </a:r>
            <a:r>
              <a:rPr lang="ru-RU" dirty="0" err="1" smtClean="0"/>
              <a:t>щоденник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хвилювання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В </a:t>
            </a:r>
            <a:r>
              <a:rPr lang="ru-RU" dirty="0" err="1" smtClean="0"/>
              <a:t>ці</a:t>
            </a:r>
            <a:r>
              <a:rPr lang="ru-RU" dirty="0" smtClean="0"/>
              <a:t> роки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пише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службі</a:t>
            </a:r>
            <a:r>
              <a:rPr lang="ru-RU" dirty="0" smtClean="0"/>
              <a:t> вдавалось </a:t>
            </a:r>
            <a:r>
              <a:rPr lang="ru-RU" dirty="0" err="1" smtClean="0"/>
              <a:t>утримувати</a:t>
            </a:r>
            <a:r>
              <a:rPr lang="ru-RU" dirty="0" smtClean="0"/>
              <a:t> родину, </a:t>
            </a:r>
            <a:r>
              <a:rPr lang="ru-RU" dirty="0" err="1" smtClean="0"/>
              <a:t>навчати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лікувати</a:t>
            </a:r>
            <a:r>
              <a:rPr lang="ru-RU" dirty="0" smtClean="0"/>
              <a:t> дружину.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Багато</a:t>
            </a:r>
            <a:r>
              <a:rPr lang="ru-RU" dirty="0" smtClean="0"/>
              <a:t> часу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приділяє</a:t>
            </a:r>
            <a:r>
              <a:rPr lang="ru-RU" dirty="0" smtClean="0"/>
              <a:t> </a:t>
            </a:r>
            <a:r>
              <a:rPr lang="ru-RU" dirty="0" err="1" smtClean="0"/>
              <a:t>суспільному</a:t>
            </a:r>
            <a:r>
              <a:rPr lang="ru-RU" dirty="0" smtClean="0"/>
              <a:t> </a:t>
            </a:r>
            <a:r>
              <a:rPr lang="ru-RU" dirty="0" err="1" smtClean="0"/>
              <a:t>життю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гостро</a:t>
            </a:r>
            <a:r>
              <a:rPr lang="ru-RU" dirty="0" smtClean="0"/>
              <a:t> </a:t>
            </a:r>
            <a:r>
              <a:rPr lang="ru-RU" dirty="0" err="1" smtClean="0"/>
              <a:t>реагує</a:t>
            </a:r>
            <a:r>
              <a:rPr lang="ru-RU" dirty="0" smtClean="0"/>
              <a:t> 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,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суспільному</a:t>
            </a:r>
            <a:r>
              <a:rPr lang="ru-RU" dirty="0" smtClean="0"/>
              <a:t>, культурному </a:t>
            </a:r>
            <a:r>
              <a:rPr lang="ru-RU" dirty="0" err="1" smtClean="0"/>
              <a:t>житті</a:t>
            </a:r>
            <a:r>
              <a:rPr lang="ru-RU" dirty="0" smtClean="0"/>
              <a:t>: </a:t>
            </a:r>
            <a:r>
              <a:rPr lang="ru-RU" dirty="0" err="1" smtClean="0"/>
              <a:t>він</a:t>
            </a:r>
            <a:r>
              <a:rPr lang="ru-RU" dirty="0" smtClean="0"/>
              <a:t> член </a:t>
            </a:r>
            <a:r>
              <a:rPr lang="ru-RU" dirty="0" err="1" smtClean="0"/>
              <a:t>редколегії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альманахів</a:t>
            </a:r>
            <a:r>
              <a:rPr lang="ru-RU" dirty="0" smtClean="0"/>
              <a:t>, </a:t>
            </a:r>
            <a:r>
              <a:rPr lang="ru-RU" dirty="0" err="1" smtClean="0"/>
              <a:t>комісій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відзначення</a:t>
            </a:r>
            <a:r>
              <a:rPr lang="ru-RU" dirty="0" smtClean="0"/>
              <a:t> </a:t>
            </a:r>
            <a:r>
              <a:rPr lang="ru-RU" dirty="0" err="1" smtClean="0"/>
              <a:t>ювілеїв</a:t>
            </a:r>
            <a:r>
              <a:rPr lang="ru-RU" dirty="0" smtClean="0"/>
              <a:t> </a:t>
            </a:r>
            <a:r>
              <a:rPr lang="ru-RU" dirty="0" err="1" smtClean="0"/>
              <a:t>Котляревського</a:t>
            </a:r>
            <a:r>
              <a:rPr lang="ru-RU" dirty="0" smtClean="0"/>
              <a:t>, </a:t>
            </a:r>
            <a:r>
              <a:rPr lang="ru-RU" dirty="0" err="1" smtClean="0"/>
              <a:t>Шевченка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Підтримував</a:t>
            </a:r>
            <a:r>
              <a:rPr lang="ru-RU" dirty="0" smtClean="0"/>
              <a:t>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тісні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діячами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— Лисенком, </a:t>
            </a:r>
            <a:r>
              <a:rPr lang="ru-RU" dirty="0" err="1" smtClean="0"/>
              <a:t>Старицьким</a:t>
            </a:r>
            <a:r>
              <a:rPr lang="ru-RU" dirty="0" smtClean="0"/>
              <a:t>, </a:t>
            </a:r>
            <a:r>
              <a:rPr lang="ru-RU" dirty="0" err="1" smtClean="0"/>
              <a:t>Карпенком-Карим</a:t>
            </a:r>
            <a:r>
              <a:rPr lang="ru-RU" dirty="0" smtClean="0"/>
              <a:t>, </a:t>
            </a:r>
            <a:r>
              <a:rPr lang="ru-RU" dirty="0" err="1" smtClean="0"/>
              <a:t>Кропивницьким</a:t>
            </a:r>
            <a:r>
              <a:rPr lang="ru-RU" dirty="0" smtClean="0"/>
              <a:t>, </a:t>
            </a:r>
            <a:r>
              <a:rPr lang="ru-RU" dirty="0" err="1" smtClean="0"/>
              <a:t>Коцюбинським</a:t>
            </a:r>
            <a:r>
              <a:rPr lang="ru-RU" dirty="0" smtClean="0"/>
              <a:t>, Лесею </a:t>
            </a:r>
            <a:r>
              <a:rPr lang="ru-RU" dirty="0" err="1" smtClean="0"/>
              <a:t>Українкою</a:t>
            </a:r>
            <a:r>
              <a:rPr lang="ru-RU" dirty="0" smtClean="0"/>
              <a:t>, </a:t>
            </a:r>
            <a:r>
              <a:rPr lang="ru-RU" dirty="0" err="1" smtClean="0"/>
              <a:t>Заньковецькою</a:t>
            </a:r>
            <a:r>
              <a:rPr lang="ru-RU" dirty="0" smtClean="0"/>
              <a:t>, </a:t>
            </a:r>
            <a:r>
              <a:rPr lang="ru-RU" dirty="0" err="1" smtClean="0"/>
              <a:t>Білиловським</a:t>
            </a:r>
            <a:r>
              <a:rPr lang="ru-RU" dirty="0" smtClean="0"/>
              <a:t>, Жарком. Як член </a:t>
            </a:r>
            <a:r>
              <a:rPr lang="ru-RU" dirty="0" err="1" smtClean="0"/>
              <a:t>комісії</a:t>
            </a:r>
            <a:r>
              <a:rPr lang="ru-RU" dirty="0" smtClean="0"/>
              <a:t> </a:t>
            </a:r>
            <a:r>
              <a:rPr lang="ru-RU" dirty="0" err="1" smtClean="0"/>
              <a:t>міської</a:t>
            </a:r>
            <a:r>
              <a:rPr lang="ru-RU" dirty="0" smtClean="0"/>
              <a:t> </a:t>
            </a:r>
            <a:r>
              <a:rPr lang="ru-RU" dirty="0" err="1" smtClean="0"/>
              <a:t>думи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активну</a:t>
            </a:r>
            <a:r>
              <a:rPr lang="ru-RU" dirty="0" smtClean="0"/>
              <a:t> участь у </a:t>
            </a:r>
            <a:r>
              <a:rPr lang="ru-RU" dirty="0" err="1" smtClean="0"/>
              <a:t>спорудженні</a:t>
            </a:r>
            <a:r>
              <a:rPr lang="ru-RU" dirty="0" smtClean="0"/>
              <a:t> </a:t>
            </a:r>
            <a:r>
              <a:rPr lang="ru-RU" dirty="0" err="1" smtClean="0"/>
              <a:t>пам'ятника</a:t>
            </a:r>
            <a:r>
              <a:rPr lang="ru-RU" dirty="0" smtClean="0"/>
              <a:t> </a:t>
            </a:r>
            <a:r>
              <a:rPr lang="ru-RU" dirty="0" err="1" smtClean="0"/>
              <a:t>Івану</a:t>
            </a:r>
            <a:r>
              <a:rPr lang="ru-RU" dirty="0" smtClean="0"/>
              <a:t> </a:t>
            </a:r>
            <a:r>
              <a:rPr lang="ru-RU" dirty="0" err="1" smtClean="0"/>
              <a:t>Котляревському</a:t>
            </a:r>
            <a:r>
              <a:rPr lang="ru-RU" dirty="0" smtClean="0"/>
              <a:t> в </a:t>
            </a:r>
            <a:r>
              <a:rPr lang="ru-RU" dirty="0" err="1" smtClean="0"/>
              <a:t>Полтаві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ocls.kyivlibs.org.ua/images/myrnyj_panas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419872" cy="494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hkola.ostriv.in.ua/images/publications/4/5876/131359034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995936" cy="5589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7864" y="116632"/>
            <a:ext cx="5616624" cy="65527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Робота над романом «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ревуть</a:t>
            </a:r>
            <a:r>
              <a:rPr lang="ru-RU" dirty="0" smtClean="0"/>
              <a:t> воли, як </a:t>
            </a:r>
            <a:r>
              <a:rPr lang="ru-RU" dirty="0" err="1" smtClean="0"/>
              <a:t>ясла</a:t>
            </a:r>
            <a:r>
              <a:rPr lang="ru-RU" dirty="0" smtClean="0"/>
              <a:t> </a:t>
            </a:r>
            <a:r>
              <a:rPr lang="ru-RU" dirty="0" err="1" smtClean="0"/>
              <a:t>повні</a:t>
            </a:r>
            <a:r>
              <a:rPr lang="ru-RU" dirty="0" smtClean="0"/>
              <a:t>?»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закінчена</a:t>
            </a:r>
            <a:r>
              <a:rPr lang="ru-RU" dirty="0" smtClean="0"/>
              <a:t> 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надіслана</a:t>
            </a:r>
            <a:r>
              <a:rPr lang="ru-RU" dirty="0" smtClean="0"/>
              <a:t> до </a:t>
            </a:r>
            <a:r>
              <a:rPr lang="ru-RU" dirty="0" err="1" smtClean="0"/>
              <a:t>друку</a:t>
            </a:r>
            <a:r>
              <a:rPr lang="ru-RU" dirty="0" smtClean="0"/>
              <a:t> в 1875 р. У </a:t>
            </a:r>
            <a:r>
              <a:rPr lang="ru-RU" dirty="0" err="1" smtClean="0"/>
              <a:t>Петербурзі</a:t>
            </a:r>
            <a:r>
              <a:rPr lang="ru-RU" dirty="0" smtClean="0"/>
              <a:t> </a:t>
            </a:r>
            <a:r>
              <a:rPr lang="ru-RU" dirty="0" err="1" smtClean="0"/>
              <a:t>розпочали</a:t>
            </a:r>
            <a:r>
              <a:rPr lang="ru-RU" dirty="0" smtClean="0"/>
              <a:t> </a:t>
            </a:r>
            <a:r>
              <a:rPr lang="ru-RU" dirty="0" err="1" smtClean="0"/>
              <a:t>друкувати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, та робота </a:t>
            </a:r>
            <a:r>
              <a:rPr lang="ru-RU" dirty="0" err="1" smtClean="0"/>
              <a:t>припинилась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указ, за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заборонялось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книг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 Роман «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ревуть</a:t>
            </a:r>
            <a:r>
              <a:rPr lang="ru-RU" dirty="0" smtClean="0"/>
              <a:t> воли, як </a:t>
            </a:r>
            <a:r>
              <a:rPr lang="ru-RU" dirty="0" err="1" smtClean="0"/>
              <a:t>ясла</a:t>
            </a:r>
            <a:r>
              <a:rPr lang="ru-RU" dirty="0" smtClean="0"/>
              <a:t> </a:t>
            </a:r>
            <a:r>
              <a:rPr lang="ru-RU" dirty="0" err="1" smtClean="0"/>
              <a:t>повні</a:t>
            </a:r>
            <a:r>
              <a:rPr lang="ru-RU" dirty="0" smtClean="0"/>
              <a:t>?» </a:t>
            </a:r>
            <a:r>
              <a:rPr lang="ru-RU" dirty="0" err="1" smtClean="0"/>
              <a:t>надрукований</a:t>
            </a:r>
            <a:r>
              <a:rPr lang="ru-RU" dirty="0" smtClean="0"/>
              <a:t> в </a:t>
            </a:r>
            <a:r>
              <a:rPr lang="ru-RU" dirty="0" err="1" smtClean="0"/>
              <a:t>Женеві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1880 р. </a:t>
            </a:r>
            <a:r>
              <a:rPr lang="ru-RU" dirty="0" err="1" smtClean="0"/>
              <a:t>Виданню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r>
              <a:rPr lang="ru-RU" dirty="0" smtClean="0"/>
              <a:t> </a:t>
            </a:r>
            <a:r>
              <a:rPr lang="ru-RU" dirty="0" err="1" smtClean="0"/>
              <a:t>сприяв</a:t>
            </a:r>
            <a:r>
              <a:rPr lang="ru-RU" dirty="0" smtClean="0"/>
              <a:t> М. Драгоманов —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критик, </a:t>
            </a:r>
            <a:r>
              <a:rPr lang="ru-RU" dirty="0" err="1" smtClean="0"/>
              <a:t>громадський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культурний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. У 1903 р. — роман «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ревуть</a:t>
            </a:r>
            <a:r>
              <a:rPr lang="ru-RU" dirty="0" smtClean="0"/>
              <a:t> воли, як </a:t>
            </a:r>
            <a:r>
              <a:rPr lang="ru-RU" dirty="0" err="1" smtClean="0"/>
              <a:t>ясла</a:t>
            </a:r>
            <a:r>
              <a:rPr lang="ru-RU" dirty="0" smtClean="0"/>
              <a:t> </a:t>
            </a:r>
            <a:r>
              <a:rPr lang="ru-RU" dirty="0" err="1" smtClean="0"/>
              <a:t>повні</a:t>
            </a:r>
            <a:r>
              <a:rPr lang="ru-RU" dirty="0" smtClean="0"/>
              <a:t>?»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надрукований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</a:t>
            </a:r>
            <a:r>
              <a:rPr lang="ru-RU" dirty="0" err="1" smtClean="0"/>
              <a:t>Пропаща</a:t>
            </a:r>
            <a:r>
              <a:rPr lang="ru-RU" dirty="0" smtClean="0"/>
              <a:t> сила» на </a:t>
            </a:r>
            <a:r>
              <a:rPr lang="ru-RU" dirty="0" err="1" smtClean="0"/>
              <a:t>сторінках</a:t>
            </a:r>
            <a:r>
              <a:rPr lang="ru-RU" dirty="0" smtClean="0"/>
              <a:t> журналу «Киевская старина», через два роки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окремим</a:t>
            </a:r>
            <a:r>
              <a:rPr lang="ru-RU" dirty="0" smtClean="0"/>
              <a:t> </a:t>
            </a:r>
            <a:r>
              <a:rPr lang="ru-RU" dirty="0" err="1" smtClean="0"/>
              <a:t>виданням</a:t>
            </a:r>
            <a:r>
              <a:rPr lang="ru-RU" dirty="0" smtClean="0"/>
              <a:t>, </a:t>
            </a:r>
            <a:r>
              <a:rPr lang="ru-RU" dirty="0" err="1" smtClean="0"/>
              <a:t>письменник</a:t>
            </a:r>
            <a:r>
              <a:rPr lang="ru-RU" dirty="0" smtClean="0"/>
              <a:t> став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організаторів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керівників</a:t>
            </a:r>
            <a:r>
              <a:rPr lang="ru-RU" dirty="0" smtClean="0"/>
              <a:t> журналу «</a:t>
            </a:r>
            <a:r>
              <a:rPr lang="ru-RU" dirty="0" err="1" smtClean="0"/>
              <a:t>Рідний</a:t>
            </a:r>
            <a:r>
              <a:rPr lang="ru-RU" dirty="0" smtClean="0"/>
              <a:t> край». У 1909р.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написав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оригінальний</a:t>
            </a:r>
            <a:r>
              <a:rPr lang="ru-RU" dirty="0" smtClean="0"/>
              <a:t> </a:t>
            </a:r>
            <a:r>
              <a:rPr lang="ru-RU" dirty="0" err="1" smtClean="0"/>
              <a:t>твір-нарис</a:t>
            </a:r>
            <a:r>
              <a:rPr lang="ru-RU" dirty="0" smtClean="0"/>
              <a:t> «Робота», де, </a:t>
            </a:r>
            <a:r>
              <a:rPr lang="ru-RU" dirty="0" err="1" smtClean="0"/>
              <a:t>оглядаючи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минуле</a:t>
            </a:r>
            <a:r>
              <a:rPr lang="ru-RU" dirty="0" smtClean="0"/>
              <a:t>, </a:t>
            </a:r>
            <a:r>
              <a:rPr lang="ru-RU" dirty="0" err="1" smtClean="0"/>
              <a:t>підкреслював</a:t>
            </a:r>
            <a:r>
              <a:rPr lang="ru-RU" dirty="0" smtClean="0"/>
              <a:t>: «</a:t>
            </a:r>
            <a:r>
              <a:rPr lang="ru-RU" dirty="0" err="1" smtClean="0"/>
              <a:t>Ні</a:t>
            </a:r>
            <a:r>
              <a:rPr lang="ru-RU" dirty="0" smtClean="0"/>
              <a:t>, не слава... </a:t>
            </a:r>
            <a:r>
              <a:rPr lang="ru-RU" dirty="0" err="1" smtClean="0"/>
              <a:t>поривала</a:t>
            </a:r>
            <a:r>
              <a:rPr lang="ru-RU" dirty="0" smtClean="0"/>
              <a:t> мене в </a:t>
            </a:r>
            <a:r>
              <a:rPr lang="ru-RU" dirty="0" err="1" smtClean="0"/>
              <a:t>мої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літа</a:t>
            </a:r>
            <a:r>
              <a:rPr lang="ru-RU" dirty="0" smtClean="0"/>
              <a:t> до </a:t>
            </a:r>
            <a:r>
              <a:rPr lang="ru-RU" dirty="0" err="1" smtClean="0"/>
              <a:t>роботи</a:t>
            </a:r>
            <a:r>
              <a:rPr lang="ru-RU" dirty="0" smtClean="0"/>
              <a:t>. </a:t>
            </a:r>
            <a:r>
              <a:rPr lang="ru-RU" dirty="0" err="1" smtClean="0"/>
              <a:t>Моє</a:t>
            </a:r>
            <a:r>
              <a:rPr lang="ru-RU" dirty="0" smtClean="0"/>
              <a:t> невеличке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змалечку</a:t>
            </a:r>
            <a:r>
              <a:rPr lang="ru-RU" dirty="0" smtClean="0"/>
              <a:t> </a:t>
            </a:r>
            <a:r>
              <a:rPr lang="ru-RU" dirty="0" err="1" smtClean="0"/>
              <a:t>пестила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до тебе, </a:t>
            </a:r>
            <a:r>
              <a:rPr lang="ru-RU" dirty="0" err="1" smtClean="0"/>
              <a:t>мій</a:t>
            </a:r>
            <a:r>
              <a:rPr lang="ru-RU" dirty="0" smtClean="0"/>
              <a:t> </a:t>
            </a:r>
            <a:r>
              <a:rPr lang="ru-RU" dirty="0" err="1" smtClean="0"/>
              <a:t>обездолений</a:t>
            </a:r>
            <a:r>
              <a:rPr lang="ru-RU" dirty="0" smtClean="0"/>
              <a:t> краю, І вона </a:t>
            </a:r>
            <a:r>
              <a:rPr lang="ru-RU" dirty="0" err="1" smtClean="0"/>
              <a:t>оповила</a:t>
            </a:r>
            <a:r>
              <a:rPr lang="ru-RU" dirty="0" smtClean="0"/>
              <a:t> мою душу </a:t>
            </a:r>
            <a:r>
              <a:rPr lang="ru-RU" dirty="0" err="1" smtClean="0"/>
              <a:t>чарівними</a:t>
            </a:r>
            <a:r>
              <a:rPr lang="ru-RU" dirty="0" smtClean="0"/>
              <a:t> снами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підбурювала</a:t>
            </a:r>
            <a:r>
              <a:rPr lang="ru-RU" dirty="0" smtClean="0"/>
              <a:t> думки до </a:t>
            </a:r>
            <a:r>
              <a:rPr lang="ru-RU" dirty="0" err="1" smtClean="0"/>
              <a:t>роботи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     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загибелі</a:t>
            </a:r>
            <a:r>
              <a:rPr lang="ru-RU" dirty="0" smtClean="0"/>
              <a:t> в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r>
              <a:rPr lang="ru-RU" dirty="0" smtClean="0"/>
              <a:t> старшого </a:t>
            </a:r>
            <a:r>
              <a:rPr lang="ru-RU" dirty="0" err="1" smtClean="0"/>
              <a:t>сина</a:t>
            </a:r>
            <a:r>
              <a:rPr lang="ru-RU" dirty="0" smtClean="0"/>
              <a:t> </a:t>
            </a:r>
            <a:r>
              <a:rPr lang="ru-RU" dirty="0" err="1" smtClean="0"/>
              <a:t>Віктора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мобілізації</a:t>
            </a:r>
            <a:r>
              <a:rPr lang="ru-RU" dirty="0" smtClean="0"/>
              <a:t> до </a:t>
            </a:r>
            <a:r>
              <a:rPr lang="ru-RU" dirty="0" err="1" smtClean="0"/>
              <a:t>діючої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 </a:t>
            </a:r>
            <a:r>
              <a:rPr lang="ru-RU" dirty="0" err="1" smtClean="0"/>
              <a:t>Михайла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перебував</a:t>
            </a:r>
            <a:r>
              <a:rPr lang="ru-RU" dirty="0" smtClean="0"/>
              <a:t> у </a:t>
            </a:r>
            <a:r>
              <a:rPr lang="ru-RU" dirty="0" err="1" smtClean="0"/>
              <a:t>пригніченому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похилий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, </a:t>
            </a:r>
            <a:r>
              <a:rPr lang="ru-RU" dirty="0" err="1" smtClean="0"/>
              <a:t>іде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Полтавський</a:t>
            </a:r>
            <a:r>
              <a:rPr lang="ru-RU" dirty="0" smtClean="0"/>
              <a:t> </a:t>
            </a:r>
            <a:r>
              <a:rPr lang="ru-RU" dirty="0" err="1" smtClean="0"/>
              <a:t>губфінвідділ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Помер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28 </a:t>
            </a:r>
            <a:r>
              <a:rPr lang="ru-RU" dirty="0" err="1" smtClean="0"/>
              <a:t>січня</a:t>
            </a:r>
            <a:r>
              <a:rPr lang="ru-RU" dirty="0" smtClean="0"/>
              <a:t> 1920 року. </a:t>
            </a:r>
            <a:r>
              <a:rPr lang="ru-RU" dirty="0" err="1" smtClean="0"/>
              <a:t>Поховано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Полтаві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ирний Панас. Фото. Портрет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464496" cy="7317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676656"/>
          </a:xfrm>
        </p:spPr>
        <p:txBody>
          <a:bodyPr/>
          <a:lstStyle/>
          <a:p>
            <a:r>
              <a:rPr lang="ru-RU" dirty="0" err="1" smtClean="0"/>
              <a:t>Увічнення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340768"/>
            <a:ext cx="8183880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1925 р. в </a:t>
            </a:r>
            <a:r>
              <a:rPr lang="ru-RU" dirty="0" err="1" smtClean="0"/>
              <a:t>Полтаві</a:t>
            </a:r>
            <a:r>
              <a:rPr lang="ru-RU" dirty="0" smtClean="0"/>
              <a:t> 3-ю </a:t>
            </a:r>
            <a:r>
              <a:rPr lang="ru-RU" dirty="0" err="1" smtClean="0"/>
              <a:t>Кобищанську</a:t>
            </a:r>
            <a:r>
              <a:rPr lang="ru-RU" dirty="0" smtClean="0"/>
              <a:t> </a:t>
            </a:r>
            <a:r>
              <a:rPr lang="ru-RU" dirty="0" err="1" smtClean="0"/>
              <a:t>вулицю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перейменовано</a:t>
            </a:r>
            <a:r>
              <a:rPr lang="ru-RU" dirty="0" smtClean="0"/>
              <a:t> на </a:t>
            </a:r>
            <a:r>
              <a:rPr lang="ru-RU" dirty="0" err="1" smtClean="0"/>
              <a:t>вулицю</a:t>
            </a:r>
            <a:r>
              <a:rPr lang="ru-RU" dirty="0" smtClean="0"/>
              <a:t> </a:t>
            </a:r>
            <a:r>
              <a:rPr lang="ru-RU" dirty="0" err="1" smtClean="0"/>
              <a:t>Панаса</a:t>
            </a:r>
            <a:r>
              <a:rPr lang="ru-RU" dirty="0" smtClean="0"/>
              <a:t> Мирного.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постановою</a:t>
            </a:r>
            <a:r>
              <a:rPr lang="ru-RU" dirty="0" smtClean="0"/>
              <a:t> уряду </a:t>
            </a:r>
            <a:r>
              <a:rPr lang="ru-RU" dirty="0" err="1" smtClean="0"/>
              <a:t>Української</a:t>
            </a:r>
            <a:r>
              <a:rPr lang="ru-RU" dirty="0" smtClean="0"/>
              <a:t> РСР в </a:t>
            </a:r>
            <a:r>
              <a:rPr lang="ru-RU" dirty="0" err="1" smtClean="0"/>
              <a:t>будинку</a:t>
            </a:r>
            <a:r>
              <a:rPr lang="ru-RU" dirty="0" smtClean="0"/>
              <a:t>, де </a:t>
            </a:r>
            <a:r>
              <a:rPr lang="ru-RU" dirty="0" err="1" smtClean="0"/>
              <a:t>з</a:t>
            </a:r>
            <a:r>
              <a:rPr lang="ru-RU" dirty="0" smtClean="0"/>
              <a:t> 1903 року жив </a:t>
            </a:r>
            <a:r>
              <a:rPr lang="ru-RU" dirty="0" err="1" smtClean="0"/>
              <a:t>письменник</a:t>
            </a:r>
            <a:r>
              <a:rPr lang="ru-RU" dirty="0" smtClean="0"/>
              <a:t>, в 1940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утворено</a:t>
            </a:r>
            <a:r>
              <a:rPr lang="ru-RU" dirty="0" smtClean="0"/>
              <a:t> </a:t>
            </a:r>
            <a:r>
              <a:rPr lang="ru-RU" dirty="0" err="1" smtClean="0"/>
              <a:t>літературно-меморіальний</a:t>
            </a:r>
            <a:r>
              <a:rPr lang="ru-RU" dirty="0" smtClean="0"/>
              <a:t> музей. У 1951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Полтаві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письменникові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7 </a:t>
            </a:r>
            <a:r>
              <a:rPr lang="ru-RU" dirty="0" err="1" smtClean="0"/>
              <a:t>квітня</a:t>
            </a:r>
            <a:r>
              <a:rPr lang="ru-RU" dirty="0" smtClean="0"/>
              <a:t> 1999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нагоди</a:t>
            </a:r>
            <a:r>
              <a:rPr lang="ru-RU" dirty="0" smtClean="0"/>
              <a:t> 150-ї </a:t>
            </a:r>
            <a:r>
              <a:rPr lang="ru-RU" dirty="0" err="1" smtClean="0"/>
              <a:t>річниці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дня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Полтавською</a:t>
            </a:r>
            <a:r>
              <a:rPr lang="ru-RU" dirty="0" smtClean="0"/>
              <a:t> </a:t>
            </a:r>
            <a:r>
              <a:rPr lang="ru-RU" dirty="0" err="1" smtClean="0"/>
              <a:t>обласною</a:t>
            </a:r>
            <a:r>
              <a:rPr lang="ru-RU" dirty="0" smtClean="0"/>
              <a:t> радою </a:t>
            </a:r>
            <a:r>
              <a:rPr lang="ru-RU" dirty="0" err="1" smtClean="0"/>
              <a:t>засновано</a:t>
            </a:r>
            <a:r>
              <a:rPr lang="ru-RU" dirty="0" smtClean="0"/>
              <a:t> </a:t>
            </a:r>
            <a:r>
              <a:rPr lang="ru-RU" dirty="0" err="1" smtClean="0"/>
              <a:t>щорічну</a:t>
            </a:r>
            <a:r>
              <a:rPr lang="ru-RU" dirty="0" smtClean="0"/>
              <a:t> </a:t>
            </a:r>
            <a:r>
              <a:rPr lang="ru-RU" dirty="0" err="1" smtClean="0"/>
              <a:t>обласну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Панаса</a:t>
            </a:r>
            <a:r>
              <a:rPr lang="ru-RU" dirty="0" smtClean="0"/>
              <a:t> Мирного за </a:t>
            </a:r>
            <a:r>
              <a:rPr lang="ru-RU" dirty="0" err="1" smtClean="0"/>
              <a:t>пропозицією</a:t>
            </a:r>
            <a:r>
              <a:rPr lang="ru-RU" dirty="0" smtClean="0"/>
              <a:t> </a:t>
            </a:r>
            <a:r>
              <a:rPr lang="ru-RU" dirty="0" err="1" smtClean="0"/>
              <a:t>Полтавського</a:t>
            </a:r>
            <a:r>
              <a:rPr lang="ru-RU" dirty="0" smtClean="0"/>
              <a:t> </a:t>
            </a:r>
            <a:r>
              <a:rPr lang="ru-RU" dirty="0" err="1" smtClean="0"/>
              <a:t>літературно-меморіального</a:t>
            </a:r>
            <a:r>
              <a:rPr lang="ru-RU" dirty="0" smtClean="0"/>
              <a:t> музею </a:t>
            </a:r>
            <a:r>
              <a:rPr lang="ru-RU" dirty="0" err="1" smtClean="0"/>
              <a:t>Панаса</a:t>
            </a:r>
            <a:r>
              <a:rPr lang="ru-RU" dirty="0" smtClean="0"/>
              <a:t> </a:t>
            </a:r>
            <a:r>
              <a:rPr lang="ru-RU" dirty="0" smtClean="0"/>
              <a:t>Мирного. </a:t>
            </a:r>
            <a:r>
              <a:rPr lang="ru-RU" dirty="0" err="1" smtClean="0"/>
              <a:t>Премія</a:t>
            </a:r>
            <a:r>
              <a:rPr lang="ru-RU" dirty="0" smtClean="0"/>
              <a:t> </a:t>
            </a:r>
            <a:r>
              <a:rPr lang="ru-RU" dirty="0" err="1" smtClean="0"/>
              <a:t>присуджується</a:t>
            </a:r>
            <a:r>
              <a:rPr lang="ru-RU" dirty="0" smtClean="0"/>
              <a:t> за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здобутки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утверджують</a:t>
            </a:r>
            <a:r>
              <a:rPr lang="ru-RU" dirty="0" smtClean="0"/>
              <a:t> </a:t>
            </a:r>
            <a:r>
              <a:rPr lang="ru-RU" dirty="0" err="1" smtClean="0"/>
              <a:t>гуманістичні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ідеали</a:t>
            </a:r>
            <a:r>
              <a:rPr lang="ru-RU" dirty="0" smtClean="0"/>
              <a:t>,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духовні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та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вагомим</a:t>
            </a:r>
            <a:r>
              <a:rPr lang="ru-RU" dirty="0" smtClean="0"/>
              <a:t> </a:t>
            </a:r>
            <a:r>
              <a:rPr lang="ru-RU" dirty="0" err="1" smtClean="0"/>
              <a:t>внеском</a:t>
            </a:r>
            <a:r>
              <a:rPr lang="ru-RU" dirty="0" smtClean="0"/>
              <a:t> у </a:t>
            </a:r>
            <a:r>
              <a:rPr lang="ru-RU" dirty="0" err="1" smtClean="0"/>
              <a:t>національно-культурне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таких </a:t>
            </a:r>
            <a:r>
              <a:rPr lang="ru-RU" dirty="0" err="1" smtClean="0"/>
              <a:t>номінаціях</a:t>
            </a:r>
            <a:r>
              <a:rPr lang="ru-RU" dirty="0" smtClean="0"/>
              <a:t>: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література</a:t>
            </a:r>
            <a:r>
              <a:rPr lang="ru-RU" dirty="0" smtClean="0"/>
              <a:t>, </a:t>
            </a:r>
            <a:r>
              <a:rPr lang="ru-RU" dirty="0" err="1" smtClean="0"/>
              <a:t>літературознавство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мистецтво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народна </a:t>
            </a:r>
            <a:r>
              <a:rPr lang="ru-RU" dirty="0" err="1" smtClean="0"/>
              <a:t>творчість</a:t>
            </a:r>
            <a:r>
              <a:rPr lang="ru-RU" dirty="0" smtClean="0"/>
              <a:t>, </a:t>
            </a:r>
            <a:r>
              <a:rPr lang="ru-RU" dirty="0" err="1" smtClean="0"/>
              <a:t>народні</a:t>
            </a:r>
            <a:r>
              <a:rPr lang="ru-RU" dirty="0" smtClean="0"/>
              <a:t> ремесла;</a:t>
            </a:r>
          </a:p>
          <a:p>
            <a:r>
              <a:rPr lang="ru-RU" dirty="0" err="1" smtClean="0"/>
              <a:t>журналістика</a:t>
            </a:r>
            <a:r>
              <a:rPr lang="ru-RU" dirty="0" smtClean="0"/>
              <a:t>, </a:t>
            </a:r>
            <a:r>
              <a:rPr lang="ru-RU" dirty="0" err="1" smtClean="0"/>
              <a:t>публіцистика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благодійна</a:t>
            </a:r>
            <a:r>
              <a:rPr lang="ru-RU" dirty="0" smtClean="0"/>
              <a:t> та </a:t>
            </a:r>
            <a:r>
              <a:rPr lang="ru-RU" dirty="0" err="1" smtClean="0"/>
              <a:t>громадська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(без </a:t>
            </a:r>
            <a:r>
              <a:rPr lang="ru-RU" dirty="0" err="1" smtClean="0"/>
              <a:t>вручення</a:t>
            </a:r>
            <a:r>
              <a:rPr lang="ru-RU" dirty="0" smtClean="0"/>
              <a:t> </a:t>
            </a:r>
            <a:r>
              <a:rPr lang="ru-RU" dirty="0" err="1" smtClean="0"/>
              <a:t>грошової</a:t>
            </a:r>
            <a:r>
              <a:rPr lang="ru-RU" dirty="0" smtClean="0"/>
              <a:t> </a:t>
            </a:r>
            <a:r>
              <a:rPr lang="ru-RU" dirty="0" err="1" smtClean="0"/>
              <a:t>винагороди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Дата </a:t>
            </a:r>
            <a:r>
              <a:rPr lang="ru-RU" dirty="0" err="1" smtClean="0"/>
              <a:t>вручення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— 13 </a:t>
            </a:r>
            <a:r>
              <a:rPr lang="ru-RU" dirty="0" err="1" smtClean="0"/>
              <a:t>травня</a:t>
            </a:r>
            <a:r>
              <a:rPr lang="ru-RU" dirty="0" smtClean="0"/>
              <a:t> (</a:t>
            </a:r>
            <a:r>
              <a:rPr lang="ru-RU" dirty="0" err="1" smtClean="0"/>
              <a:t>щороку</a:t>
            </a:r>
            <a:r>
              <a:rPr lang="ru-RU" dirty="0" smtClean="0"/>
              <a:t>), у день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Панаса</a:t>
            </a:r>
            <a:r>
              <a:rPr lang="ru-RU" dirty="0" smtClean="0"/>
              <a:t> Мирного.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</TotalTime>
  <Words>662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Панас  Мирний </vt:lpstr>
      <vt:lpstr>  Місце, де народився та жив Панас Мирний </vt:lpstr>
      <vt:lpstr>Слайд 3</vt:lpstr>
      <vt:lpstr>Панас Мирний (праворуч) та Іван Білик. 1881 рік. </vt:lpstr>
      <vt:lpstr>Слайд 5</vt:lpstr>
      <vt:lpstr>Слайд 6</vt:lpstr>
      <vt:lpstr>Слайд 7</vt:lpstr>
      <vt:lpstr>Слайд 8</vt:lpstr>
      <vt:lpstr>Увічнення пам'яті</vt:lpstr>
      <vt:lpstr> </vt:lpstr>
      <vt:lpstr>Слайд 11</vt:lpstr>
      <vt:lpstr>Слайд 12</vt:lpstr>
      <vt:lpstr>У 1939 р. у Полтаві відрито музей письменника.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Ювілейна монета НБУ «Панас Мирний» номіналом 2 гривні. Реверс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Панас  Мирний (1849-1920)</dc:title>
  <cp:lastModifiedBy>RePack by SPecialiST</cp:lastModifiedBy>
  <cp:revision>6</cp:revision>
  <dcterms:modified xsi:type="dcterms:W3CDTF">2014-09-22T21:14:45Z</dcterms:modified>
</cp:coreProperties>
</file>