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37B8747-431D-4AB8-B8AE-32FBE49630D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B4A32D-9E58-457D-A8C2-4D3BAA251F0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B8747-431D-4AB8-B8AE-32FBE49630D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4A32D-9E58-457D-A8C2-4D3BAA251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B8747-431D-4AB8-B8AE-32FBE49630D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4A32D-9E58-457D-A8C2-4D3BAA251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B8747-431D-4AB8-B8AE-32FBE49630D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4A32D-9E58-457D-A8C2-4D3BAA251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37B8747-431D-4AB8-B8AE-32FBE49630D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B4A32D-9E58-457D-A8C2-4D3BAA251F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B8747-431D-4AB8-B8AE-32FBE49630D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1B4A32D-9E58-457D-A8C2-4D3BAA251F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B8747-431D-4AB8-B8AE-32FBE49630D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1B4A32D-9E58-457D-A8C2-4D3BAA251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B8747-431D-4AB8-B8AE-32FBE49630D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4A32D-9E58-457D-A8C2-4D3BAA251F0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B8747-431D-4AB8-B8AE-32FBE49630D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4A32D-9E58-457D-A8C2-4D3BAA251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37B8747-431D-4AB8-B8AE-32FBE49630D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B4A32D-9E58-457D-A8C2-4D3BAA251F0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37B8747-431D-4AB8-B8AE-32FBE49630D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B4A32D-9E58-457D-A8C2-4D3BAA251F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37B8747-431D-4AB8-B8AE-32FBE49630DA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1B4A32D-9E58-457D-A8C2-4D3BAA251F0E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86%D1%81%D1%83%D1%81_%D0%A5%D1%80%D0%B8%D1%81%D1%82%D0%BE%D1%81" TargetMode="External"/><Relationship Id="rId2" Type="http://schemas.openxmlformats.org/officeDocument/2006/relationships/hyperlink" Target="http://uk.wikipedia.org/wiki/%D0%86%D1%81%D0%BF%D0%B0%D0%BD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uk.wikipedia.org/wiki/%D0%93%D0%B2%D0%B0%D1%82%D0%B5%D0%BC%D0%B0%D0%BB%D0%B0" TargetMode="External"/><Relationship Id="rId4" Type="http://schemas.openxmlformats.org/officeDocument/2006/relationships/hyperlink" Target="http://uk.wikipedia.org/wiki/%D0%93%D0%BE%D0%BD%D0%B4%D1%83%D1%80%D0%B0%D1%8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97%D0%B0%D0%BA%D0%BE%D0%BD%D0%BE%D0%B4%D0%B0%D0%B2%D1%87%D0%B0_%D0%B0%D1%81%D0%B0%D0%BC%D0%B1%D0%BB%D0%B5%D1%8F_%D0%A1%D0%B0%D0%BB%D1%8C%D0%B2%D0%B0%D0%B4%D0%BE%D1%80%D0%B0" TargetMode="External"/><Relationship Id="rId2" Type="http://schemas.openxmlformats.org/officeDocument/2006/relationships/hyperlink" Target="http://znaimo.com.ua/%D0%9F%D1%80%D0%B5%D0%B7%D0%B8%D0%B4%D0%B5%D0%BD%D1%82_%D0%A1%D0%B0%D0%BB%D1%8C%D0%B2%D0%B0%D0%B4%D0%BE%D1%80%D1%8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naimo.com.ua/%D0%A4%D1%80%D0%BE%D0%BD%D1%82_%D0%BD%D0%B0%D1%86%D1%96%D0%BE%D0%BD%D0%B0%D0%BB%D1%8C%D0%BD%D0%BE%D0%B3%D0%BE_%D0%B2%D0%B8%D0%B7%D0%B2%D0%BE%D0%BB%D0%B5%D0%BD%D0%BD%D1%8F_%D1%96%D0%BC%D0%B5%D0%BD%D1%96_%D0%A4%D0%B0%D1%80%D0%B0%D0%B1%D1%83%D0%BD%D0%B4%D0%BE_%D0%9C%D0%B0%D1%80%D1%82%D1%9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A1%D0%B0%D0%BB%D1%8C%D0%B2%D0%B0%D0%B4%D0%BE%D1%80#link17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znaimo.com.ua/%D0%A1%D0%B0%D0%BB%D1%8C%D0%B2%D0%B0%D0%B4%D0%BE%D1%80#link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znaimo.com.ua/%D0%A1%D0%B0%D0%BB%D1%8C%D0%B2%D0%B0%D0%B4%D0%BE%D1%80#link19" TargetMode="External"/><Relationship Id="rId4" Type="http://schemas.openxmlformats.org/officeDocument/2006/relationships/hyperlink" Target="http://znaimo.com.ua/%D0%A1%D0%B0%D0%BB%D1%8C%D0%B2%D0%B0%D0%B4%D0%BE%D1%80#link1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1%96%D0%B2%D0%BD%D0%B8%D0%BD%D0%B0" TargetMode="External"/><Relationship Id="rId3" Type="http://schemas.openxmlformats.org/officeDocument/2006/relationships/hyperlink" Target="http://uk.wikipedia.org/wiki/%D0%93%D0%B2%D0%B0%D1%82%D0%B5%D0%BC%D0%B0%D0%BB%D0%B0" TargetMode="External"/><Relationship Id="rId7" Type="http://schemas.openxmlformats.org/officeDocument/2006/relationships/hyperlink" Target="http://uk.wikipedia.org/wiki/%D0%A0%D0%B5%D0%BB%D1%8C%D1%94%D1%84" TargetMode="External"/><Relationship Id="rId2" Type="http://schemas.openxmlformats.org/officeDocument/2006/relationships/hyperlink" Target="http://uk.wikipedia.org/wiki/%D0%93%D0%BE%D0%BD%D0%B4%D1%83%D1%80%D0%B0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0%D0%BD%D1%82%D0%B0-%D0%90%D0%BD%D0%B0_(%D0%B2%D1%83%D0%BB%D0%BA%D0%B0%D0%BD)" TargetMode="External"/><Relationship Id="rId5" Type="http://schemas.openxmlformats.org/officeDocument/2006/relationships/hyperlink" Target="http://uk.wikipedia.org/wiki/%D0%92%D1%83%D0%BB%D0%BA%D0%B0%D0%BD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uk.wikipedia.org/wiki/%D0%A2%D0%B8%D1%85%D0%B8%D0%B9_%D0%BE%D0%BA%D0%B5%D0%B0%D0%BD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229600" cy="1034009"/>
          </a:xfrm>
        </p:spPr>
        <p:txBody>
          <a:bodyPr/>
          <a:lstStyle/>
          <a:p>
            <a:r>
              <a:rPr lang="ru-RU" b="1" dirty="0" err="1"/>
              <a:t>Республіка</a:t>
            </a:r>
            <a:r>
              <a:rPr lang="ru-RU" b="1" dirty="0"/>
              <a:t> Ель-Сальвадор</a:t>
            </a:r>
            <a:endParaRPr lang="ru-RU" dirty="0"/>
          </a:p>
        </p:txBody>
      </p:sp>
      <p:pic>
        <p:nvPicPr>
          <p:cNvPr id="24578" name="Picture 2" descr="Прапор Сальвадо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4320480" cy="2736304"/>
          </a:xfrm>
          <a:prstGeom prst="rect">
            <a:avLst/>
          </a:prstGeom>
          <a:noFill/>
        </p:spPr>
      </p:pic>
      <p:pic>
        <p:nvPicPr>
          <p:cNvPr id="24580" name="Picture 4" descr="Файл:Coats of arms of El Salvador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3044" y="2636912"/>
            <a:ext cx="442095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oldtours.pilot.ua/files/images/tours/salvadore/salvado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712968" cy="2592288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smtClean="0"/>
              <a:t>   </a:t>
            </a:r>
            <a:r>
              <a:rPr lang="ru-RU" sz="2800" b="1" dirty="0" err="1" smtClean="0"/>
              <a:t>Республіка</a:t>
            </a:r>
            <a:r>
              <a:rPr lang="ru-RU" sz="2800" b="1" dirty="0" smtClean="0"/>
              <a:t> </a:t>
            </a:r>
            <a:r>
              <a:rPr lang="ru-RU" sz="2800" b="1" dirty="0" smtClean="0"/>
              <a:t>Ель-Сальвадор</a:t>
            </a:r>
            <a:r>
              <a:rPr lang="ru-RU" sz="2800" dirty="0" smtClean="0"/>
              <a:t> (</a:t>
            </a:r>
            <a:r>
              <a:rPr lang="ru-RU" sz="2800" dirty="0" err="1" smtClean="0"/>
              <a:t>з</a:t>
            </a:r>
            <a:r>
              <a:rPr lang="ru-RU" sz="2800" dirty="0" smtClean="0"/>
              <a:t> </a:t>
            </a:r>
            <a:r>
              <a:rPr lang="ru-RU" sz="2800" dirty="0" err="1" smtClean="0">
                <a:hlinkClick r:id="rId2" tooltip="Іспанська мова"/>
              </a:rPr>
              <a:t>ісп</a:t>
            </a:r>
            <a:r>
              <a:rPr lang="ru-RU" sz="2800" dirty="0" smtClean="0">
                <a:hlinkClick r:id="rId2" tooltip="Іспанська мова"/>
              </a:rPr>
              <a:t>.</a:t>
            </a:r>
            <a:r>
              <a:rPr lang="ru-RU" sz="2800" dirty="0" smtClean="0"/>
              <a:t> </a:t>
            </a:r>
            <a:r>
              <a:rPr lang="en-US" sz="2800" i="1" dirty="0" smtClean="0"/>
              <a:t>El Salvador</a:t>
            </a:r>
            <a:r>
              <a:rPr lang="en-US" sz="2800" dirty="0" smtClean="0"/>
              <a:t> — </a:t>
            </a:r>
            <a:r>
              <a:rPr lang="ru-RU" sz="2800" dirty="0" smtClean="0">
                <a:hlinkClick r:id="rId3" tooltip="Ісус Христос"/>
              </a:rPr>
              <a:t>Спаситель</a:t>
            </a:r>
            <a:r>
              <a:rPr lang="ru-RU" sz="2800" dirty="0" smtClean="0"/>
              <a:t>) — </a:t>
            </a:r>
            <a:r>
              <a:rPr lang="ru-RU" sz="2800" dirty="0" err="1" smtClean="0"/>
              <a:t>країна</a:t>
            </a:r>
            <a:r>
              <a:rPr lang="ru-RU" sz="2800" dirty="0" smtClean="0"/>
              <a:t> в </a:t>
            </a:r>
            <a:r>
              <a:rPr lang="ru-RU" sz="2800" dirty="0" err="1" smtClean="0"/>
              <a:t>Центральній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Америці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межує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півночі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сході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 </a:t>
            </a:r>
            <a:r>
              <a:rPr lang="ru-RU" sz="2800" dirty="0" smtClean="0">
                <a:hlinkClick r:id="rId4" tooltip="Гондурас"/>
              </a:rPr>
              <a:t>Гондурасом</a:t>
            </a:r>
            <a:r>
              <a:rPr lang="ru-RU" sz="2800" dirty="0" smtClean="0"/>
              <a:t>, на </a:t>
            </a:r>
            <a:r>
              <a:rPr lang="ru-RU" sz="2800" dirty="0" err="1" smtClean="0"/>
              <a:t>північному-заході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 </a:t>
            </a:r>
            <a:r>
              <a:rPr lang="ru-RU" sz="2800" dirty="0" smtClean="0">
                <a:hlinkClick r:id="rId5" tooltip="Гватемала"/>
              </a:rPr>
              <a:t>Гватемалою</a:t>
            </a:r>
            <a:r>
              <a:rPr lang="ru-RU" sz="2800" dirty="0" smtClean="0"/>
              <a:t>, на </a:t>
            </a:r>
            <a:r>
              <a:rPr lang="ru-RU" sz="2800" dirty="0" err="1" smtClean="0"/>
              <a:t>півдні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південному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сході</a:t>
            </a:r>
            <a:r>
              <a:rPr lang="ru-RU" sz="2800" dirty="0" smtClean="0"/>
              <a:t> </a:t>
            </a:r>
            <a:r>
              <a:rPr lang="ru-RU" sz="2800" dirty="0" err="1" smtClean="0"/>
              <a:t>омивається</a:t>
            </a:r>
            <a:r>
              <a:rPr lang="ru-RU" sz="2800" dirty="0" smtClean="0"/>
              <a:t> Тихим океаном;</a:t>
            </a:r>
            <a:endParaRPr lang="ru-RU" sz="2800" dirty="0"/>
          </a:p>
        </p:txBody>
      </p:sp>
      <p:pic>
        <p:nvPicPr>
          <p:cNvPr id="1026" name="Picture 2" descr="Файл:Elsalvador relief map 19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564904"/>
            <a:ext cx="8712968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58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Політичний</a:t>
            </a:r>
            <a:r>
              <a:rPr lang="ru-RU" b="1" dirty="0" smtClean="0"/>
              <a:t> </a:t>
            </a:r>
            <a:r>
              <a:rPr lang="ru-RU" b="1" dirty="0" err="1" smtClean="0"/>
              <a:t>устрій</a:t>
            </a: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2" y="690659"/>
            <a:ext cx="8784976" cy="61247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Президент Сальвадору"/>
              </a:rPr>
              <a:t>президент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же - глава уряду)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обирається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населенням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5-річний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термін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Парламент -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Законодавча асамблея Сальвадора"/>
              </a:rPr>
              <a:t>Законодавча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Законодавча асамблея Сальвадора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Законодавча асамблея Сальвадора"/>
              </a:rPr>
              <a:t>асамблея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(84 депутата,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обираються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населенням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3-річний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термін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політичні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партії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(за результатами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виборів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січні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2009 року):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Фронт національного визволення імені Фарабундо Марті"/>
              </a:rPr>
              <a:t>Фронт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Фронт національного визволення імені Фарабундо Марті"/>
              </a:rPr>
              <a:t>Національного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Фронт національного визволення імені Фарабундо Марті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Фронт національного визволення імені Фарабундо Марті"/>
              </a:rPr>
              <a:t>Визволення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Фронт національного визволення імені Фарабундо Марті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Фронт національного визволення імені Фарабундо Марті"/>
              </a:rPr>
              <a:t>імені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Фронт національного визволення імені Фарабундо Марті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Фронт національного визволення імені Фарабундо Марті"/>
              </a:rPr>
              <a:t>Фарабундо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Фронт національного визволення імені Фарабундо Марті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Фронт національного визволення імені Фарабундо Марті"/>
              </a:rPr>
              <a:t>Марті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(FMLN) 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марксистська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35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парламенті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Національний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Республіканський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Альянс (ARENA) - права, 32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парламенті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Партія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Національного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Примирення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(PCN) - створена в 1961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році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правоцентристська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11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Населення</a:t>
            </a: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476672"/>
            <a:ext cx="89644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Динаміка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чисельності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населення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2,8 млн. (1962) 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[5]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3,98 млн. (1974) 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[6]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5,1 млн. (1988) 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[7]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6,9 млн. (2009) 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[8 ]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Річний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приріст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- 0,3%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фертильність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- 2,12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народжень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жінку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Народжуваність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- 18,1 на 1000;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Смертність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- 5,6 на 1000;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Еміграція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- 9,1 на 1000.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http://upload.wikimedia.org/wikipedia/commons/1/12/San_Salvador_downtow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573016"/>
            <a:ext cx="4686300" cy="3114676"/>
          </a:xfrm>
          <a:prstGeom prst="rect">
            <a:avLst/>
          </a:prstGeom>
          <a:noFill/>
        </p:spPr>
      </p:pic>
      <p:pic>
        <p:nvPicPr>
          <p:cNvPr id="28677" name="Picture 5" descr="http://upload.wikimedia.org/wikipedia/commons/3/30/SalvadorDaBahiaPelourinh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573016"/>
            <a:ext cx="4104455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Географія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4572000" cy="526297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/>
              <a:t>Розташована</a:t>
            </a:r>
            <a:r>
              <a:rPr lang="ru-RU" sz="2400" dirty="0"/>
              <a:t> в </a:t>
            </a:r>
            <a:r>
              <a:rPr lang="ru-RU" sz="2400" dirty="0" err="1"/>
              <a:t>Центральній</a:t>
            </a:r>
            <a:r>
              <a:rPr lang="ru-RU" sz="2400" dirty="0"/>
              <a:t> </a:t>
            </a:r>
            <a:r>
              <a:rPr lang="ru-RU" sz="2400" dirty="0" err="1"/>
              <a:t>Америці</a:t>
            </a:r>
            <a:r>
              <a:rPr lang="ru-RU" sz="2400" dirty="0"/>
              <a:t>, </a:t>
            </a:r>
            <a:r>
              <a:rPr lang="ru-RU" sz="2400" dirty="0" err="1"/>
              <a:t>межує</a:t>
            </a:r>
            <a:r>
              <a:rPr lang="ru-RU" sz="2400" dirty="0"/>
              <a:t> на </a:t>
            </a:r>
            <a:r>
              <a:rPr lang="ru-RU" sz="2400" dirty="0" err="1"/>
              <a:t>півночі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сході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 </a:t>
            </a:r>
            <a:r>
              <a:rPr lang="ru-RU" sz="2400" dirty="0">
                <a:hlinkClick r:id="rId2" tooltip="Гондурас"/>
              </a:rPr>
              <a:t>Гондурасом</a:t>
            </a:r>
            <a:r>
              <a:rPr lang="ru-RU" sz="2400" dirty="0"/>
              <a:t>, на </a:t>
            </a:r>
            <a:r>
              <a:rPr lang="ru-RU" sz="2400" dirty="0" err="1"/>
              <a:t>північному-заході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 err="1">
                <a:hlinkClick r:id="rId3" tooltip="Гватемала"/>
              </a:rPr>
              <a:t>Гватемалою</a:t>
            </a:r>
            <a:r>
              <a:rPr lang="ru-RU" sz="2400" dirty="0"/>
              <a:t>, </a:t>
            </a:r>
            <a:r>
              <a:rPr lang="ru-RU" sz="2400" dirty="0" err="1"/>
              <a:t>на</a:t>
            </a:r>
            <a:r>
              <a:rPr lang="ru-RU" sz="2400" dirty="0"/>
              <a:t> </a:t>
            </a:r>
            <a:r>
              <a:rPr lang="ru-RU" sz="2400" dirty="0" err="1"/>
              <a:t>півдні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південному</a:t>
            </a:r>
            <a:r>
              <a:rPr lang="ru-RU" sz="2400" dirty="0"/>
              <a:t> </a:t>
            </a:r>
            <a:r>
              <a:rPr lang="ru-RU" sz="2400" dirty="0" err="1"/>
              <a:t>сході</a:t>
            </a:r>
            <a:r>
              <a:rPr lang="ru-RU" sz="2400" dirty="0"/>
              <a:t> </a:t>
            </a:r>
            <a:r>
              <a:rPr lang="ru-RU" sz="2400" dirty="0" err="1"/>
              <a:t>омивається</a:t>
            </a:r>
            <a:r>
              <a:rPr lang="ru-RU" sz="2400" dirty="0"/>
              <a:t> </a:t>
            </a:r>
            <a:r>
              <a:rPr lang="ru-RU" sz="2400" dirty="0">
                <a:hlinkClick r:id="rId4" tooltip="Тихий океан"/>
              </a:rPr>
              <a:t>Тихим океаном</a:t>
            </a:r>
            <a:r>
              <a:rPr lang="ru-RU" sz="2400" dirty="0"/>
              <a:t>.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площу</a:t>
            </a:r>
            <a:r>
              <a:rPr lang="ru-RU" sz="2400" dirty="0"/>
              <a:t> 21393 км². </a:t>
            </a:r>
            <a:r>
              <a:rPr lang="ru-RU" sz="2400" dirty="0" err="1"/>
              <a:t>Найвище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 — </a:t>
            </a:r>
            <a:r>
              <a:rPr lang="ru-RU" sz="2400" dirty="0">
                <a:hlinkClick r:id="rId5" tooltip="Вулкан"/>
              </a:rPr>
              <a:t>вулкан</a:t>
            </a:r>
            <a:r>
              <a:rPr lang="ru-RU" sz="2400" dirty="0"/>
              <a:t> </a:t>
            </a:r>
            <a:r>
              <a:rPr lang="ru-RU" sz="2400" dirty="0" err="1">
                <a:hlinkClick r:id="rId6" tooltip="Санта-Ана (вулкан)"/>
              </a:rPr>
              <a:t>Санта-Ана</a:t>
            </a:r>
            <a:r>
              <a:rPr lang="ru-RU" sz="2400" dirty="0"/>
              <a:t>, 2381 м над </a:t>
            </a:r>
            <a:r>
              <a:rPr lang="ru-RU" sz="2400" dirty="0" err="1"/>
              <a:t>рівнем</a:t>
            </a:r>
            <a:r>
              <a:rPr lang="ru-RU" sz="2400" dirty="0"/>
              <a:t> моря. </a:t>
            </a:r>
            <a:r>
              <a:rPr lang="ru-RU" sz="2400" dirty="0" err="1">
                <a:hlinkClick r:id="rId7" tooltip="Рельєф"/>
              </a:rPr>
              <a:t>Рельєф</a:t>
            </a:r>
            <a:r>
              <a:rPr lang="ru-RU" sz="2400" dirty="0"/>
              <a:t>: </a:t>
            </a:r>
            <a:r>
              <a:rPr lang="ru-RU" sz="2400" dirty="0" err="1"/>
              <a:t>вузька</a:t>
            </a:r>
            <a:r>
              <a:rPr lang="ru-RU" sz="2400" dirty="0"/>
              <a:t>, </a:t>
            </a:r>
            <a:r>
              <a:rPr lang="ru-RU" sz="2400" dirty="0" err="1"/>
              <a:t>прибережна</a:t>
            </a:r>
            <a:r>
              <a:rPr lang="ru-RU" sz="2400" dirty="0"/>
              <a:t> </a:t>
            </a:r>
            <a:r>
              <a:rPr lang="ru-RU" sz="2400" dirty="0" err="1">
                <a:hlinkClick r:id="rId8" tooltip="Рівнина"/>
              </a:rPr>
              <a:t>рівнина</a:t>
            </a:r>
            <a:r>
              <a:rPr lang="ru-RU" sz="2400" dirty="0"/>
              <a:t> разом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центральним</a:t>
            </a:r>
            <a:r>
              <a:rPr lang="ru-RU" sz="2400" dirty="0"/>
              <a:t> плато </a:t>
            </a:r>
            <a:r>
              <a:rPr lang="ru-RU" sz="2400" dirty="0" err="1"/>
              <a:t>піднімається</a:t>
            </a:r>
            <a:r>
              <a:rPr lang="ru-RU" sz="2400" dirty="0"/>
              <a:t> до </a:t>
            </a:r>
            <a:r>
              <a:rPr lang="ru-RU" sz="2400" dirty="0" err="1"/>
              <a:t>північних</a:t>
            </a:r>
            <a:r>
              <a:rPr lang="ru-RU" sz="2400" dirty="0"/>
              <a:t> </a:t>
            </a:r>
            <a:r>
              <a:rPr lang="ru-RU" sz="2400" dirty="0" err="1"/>
              <a:t>гір</a:t>
            </a:r>
            <a:r>
              <a:rPr lang="ru-RU" sz="2400" dirty="0"/>
              <a:t>.</a:t>
            </a:r>
          </a:p>
        </p:txBody>
      </p:sp>
      <p:pic>
        <p:nvPicPr>
          <p:cNvPr id="29698" name="Picture 2" descr="http://upload.wikimedia.org/wikipedia/uk/thumb/1/17/Salvador_Mapa_Uk.PNG/220px-Salvador_Mapa_U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908720"/>
            <a:ext cx="4032448" cy="2088232"/>
          </a:xfrm>
          <a:prstGeom prst="rect">
            <a:avLst/>
          </a:prstGeom>
          <a:noFill/>
        </p:spPr>
      </p:pic>
      <p:pic>
        <p:nvPicPr>
          <p:cNvPr id="29700" name="Picture 4" descr="http://znaimo.com.ua/images/rubase_1_257828828_1008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3429000"/>
            <a:ext cx="396044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Економіка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3" name="Picture 3" descr="http://travelworld.org.ua/wp-content/uploads/2013/04/124_san-salva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5004048" cy="3284984"/>
          </a:xfrm>
          <a:prstGeom prst="rect">
            <a:avLst/>
          </a:prstGeom>
          <a:noFill/>
        </p:spPr>
      </p:pic>
      <p:pic>
        <p:nvPicPr>
          <p:cNvPr id="30727" name="Picture 7" descr="http://mcarena.users.photofile.ru/photo/mcarena/200679890/large/211469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4139952" cy="3284984"/>
          </a:xfrm>
          <a:prstGeom prst="rect">
            <a:avLst/>
          </a:prstGeom>
          <a:noFill/>
        </p:spPr>
      </p:pic>
      <p:pic>
        <p:nvPicPr>
          <p:cNvPr id="30729" name="Picture 9" descr="http://ipress.ua/media/gallery/intxt/v/u/vulcan_salvad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5004048" cy="2883024"/>
          </a:xfrm>
          <a:prstGeom prst="rect">
            <a:avLst/>
          </a:prstGeom>
          <a:noFill/>
        </p:spPr>
      </p:pic>
      <p:pic>
        <p:nvPicPr>
          <p:cNvPr id="30733" name="Picture 13" descr="http://s1.tchkcdn.com/g2-oUURBVmpOvflrcFqbBjy9A/travel/640x480/f/0/1-1-8-1-11181/02_el_salvador_rtr2oqhj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692696"/>
            <a:ext cx="4211960" cy="2915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Зовнішня</a:t>
            </a:r>
            <a:r>
              <a:rPr lang="ru-RU" b="1" dirty="0" smtClean="0"/>
              <a:t> </a:t>
            </a:r>
            <a:r>
              <a:rPr lang="ru-RU" b="1" dirty="0" err="1" smtClean="0"/>
              <a:t>торгівля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1746" name="Picture 2" descr="http://ukrteaco.com/media/catalog/product/cache/1/image/650x/cd3f6f815352c4ec36e37909a629699e/1/5/15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3816424" cy="4176464"/>
          </a:xfrm>
          <a:prstGeom prst="rect">
            <a:avLst/>
          </a:prstGeom>
          <a:noFill/>
        </p:spPr>
      </p:pic>
      <p:pic>
        <p:nvPicPr>
          <p:cNvPr id="31748" name="Picture 4" descr="http://img33.slando.ua/images_slandocomua/75653047_7_644x461_divan-salvador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340768"/>
            <a:ext cx="637220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Валюта</a:t>
            </a:r>
            <a:endParaRPr lang="ru-RU" dirty="0"/>
          </a:p>
        </p:txBody>
      </p:sp>
      <p:pic>
        <p:nvPicPr>
          <p:cNvPr id="32770" name="Picture 2" descr="http://www.zoomex.ru/sites/default/files/users/user1/dengi/salva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136904" cy="3024336"/>
          </a:xfrm>
          <a:prstGeom prst="rect">
            <a:avLst/>
          </a:prstGeom>
          <a:noFill/>
        </p:spPr>
      </p:pic>
      <p:pic>
        <p:nvPicPr>
          <p:cNvPr id="32772" name="Picture 4" descr="http://fmimg.finmarket.ru/Banknotes/840/840_k_100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813690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upload.wikimedia.org/wikipedia/commons/4/4e/Nieve_en_verano,_Juj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44</TotalTime>
  <Words>37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Республіка Ель-Сальвадор</vt:lpstr>
      <vt:lpstr>Слайд 2</vt:lpstr>
      <vt:lpstr>Політичний устрій</vt:lpstr>
      <vt:lpstr>Населення</vt:lpstr>
      <vt:lpstr>Географія</vt:lpstr>
      <vt:lpstr>Економіка </vt:lpstr>
      <vt:lpstr>Зовнішня торгівля  </vt:lpstr>
      <vt:lpstr>Валюта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Республіка Ель-Сальвадор</dc:title>
  <dc:creator>DD</dc:creator>
  <cp:lastModifiedBy>DD</cp:lastModifiedBy>
  <cp:revision>5</cp:revision>
  <dcterms:created xsi:type="dcterms:W3CDTF">2014-05-07T16:31:15Z</dcterms:created>
  <dcterms:modified xsi:type="dcterms:W3CDTF">2014-05-07T17:15:33Z</dcterms:modified>
</cp:coreProperties>
</file>