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8CF608-73F0-4922-9E73-0B3E45235895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16333E-8F52-4D9E-B4FD-31E725C625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9600" dirty="0" smtClean="0"/>
              <a:t>7 чудес Закарпаття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4728" y="1988840"/>
            <a:ext cx="7772400" cy="1470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2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548680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</a:t>
            </a:r>
            <a:r>
              <a:rPr lang="uk-UA" sz="2400" dirty="0" smtClean="0">
                <a:solidFill>
                  <a:srgbClr val="FFC000"/>
                </a:solidFill>
              </a:rPr>
              <a:t>1 чудо : Географічний центр Європи .</a:t>
            </a:r>
            <a:endParaRPr lang="uk-UA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Хочете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побувати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центрі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?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Тоді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Вам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обов’язково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слід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відвідати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Закарпаття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Запитаєте</a:t>
            </a:r>
            <a:endParaRPr lang="ru-RU" kern="150" dirty="0" smtClean="0">
              <a:solidFill>
                <a:srgbClr val="FFC000"/>
              </a:solidFill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? 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відповіддю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на Ваше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запитання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буде: тому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центр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саме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географічний</a:t>
            </a:r>
            <a:endParaRPr lang="ru-RU" kern="150" dirty="0" smtClean="0">
              <a:solidFill>
                <a:srgbClr val="FFC000"/>
              </a:solidFill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центр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саме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нашому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мальовничому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незрівнянному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краї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Точне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місце</a:t>
            </a:r>
            <a:endParaRPr lang="ru-RU" kern="150" dirty="0" smtClean="0">
              <a:solidFill>
                <a:srgbClr val="FFC000"/>
              </a:solidFill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знаходження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європейського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серця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є село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Ділове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пролягає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територією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Рахівськогорайону</a:t>
            </a: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</a:t>
            </a: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Рахівський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район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серед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Карпатських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гір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тому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окрім</a:t>
            </a:r>
            <a:endParaRPr lang="ru-RU" kern="150" dirty="0" smtClean="0">
              <a:solidFill>
                <a:srgbClr val="FFC000"/>
              </a:solidFill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жаданої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поїздки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серця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старенької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Ви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завжди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матимете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можливість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подихати</a:t>
            </a:r>
            <a:endParaRPr lang="ru-RU" kern="150" dirty="0" smtClean="0">
              <a:solidFill>
                <a:srgbClr val="FFC000"/>
              </a:solidFill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свіжим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гірським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повітрям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поринути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світ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життя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побуту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і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традицій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місцевого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населення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4249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8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32656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spcAft>
                <a:spcPts val="1415"/>
              </a:spcAft>
              <a:buNone/>
            </a:pPr>
            <a:r>
              <a:rPr lang="uk-UA" sz="2400" dirty="0" smtClean="0">
                <a:solidFill>
                  <a:srgbClr val="FFC000"/>
                </a:solidFill>
              </a:rPr>
              <a:t>2 чудо : Солоні озера Солотвина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 </a:t>
            </a:r>
          </a:p>
          <a:p>
            <a:pPr>
              <a:spcAft>
                <a:spcPts val="1415"/>
              </a:spcAft>
            </a:pP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  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Чотири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речі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відрізняють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Солотвино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решти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сіл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селищ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Насамперед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цілюща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ропа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солоних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озер,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лікувальні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грязі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алергологічна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лікарня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використовує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спелеотерапію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для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надання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другого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дихання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астматикам,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алергікам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хворим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туберкульоз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також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житлові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дев’ятиповерхівки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яких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більше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нема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жодному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селі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смт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всій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>
              <a:spcAft>
                <a:spcPts val="1415"/>
              </a:spcAft>
            </a:pP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    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Видобуток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солі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місцях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існував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часів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завоювання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Дакії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римським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імператором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Траяном (ІІ ст. н. е.).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копальнях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знаходилися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римські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монети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ІІ-IV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століть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н. 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12879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8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32656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</a:t>
            </a:r>
            <a:r>
              <a:rPr lang="uk-UA" sz="2400" dirty="0" smtClean="0">
                <a:solidFill>
                  <a:srgbClr val="FFC000"/>
                </a:solidFill>
              </a:rPr>
              <a:t>3 чудо : Замок Паланок</a:t>
            </a:r>
            <a:r>
              <a:rPr lang="ru-RU" b="1" kern="150" dirty="0">
                <a:latin typeface="Times New Roman"/>
                <a:ea typeface="Lucida Sans Unicode"/>
                <a:cs typeface="Tahoma"/>
              </a:rPr>
              <a:t>  </a:t>
            </a:r>
            <a:endParaRPr lang="ru-RU" b="1" kern="150" dirty="0" smtClean="0"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b="1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b="1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Замок </a:t>
            </a:r>
            <a:r>
              <a:rPr lang="ru-RU" b="1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Паланок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—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Мукачево,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Унікальний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зразок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середньовічної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фортифікаційної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архітектури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з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поєднанням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різних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стилів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  <a:b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</a:b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Саме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природний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рельєф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Закарпаття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створив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усі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передумови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для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будівництва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там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замків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Близькість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Карпат дозволяли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добувати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деревину,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камінь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і глину (для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випалу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цеглин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).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Майже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рівна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місцевість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із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одинокими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пагорбами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де так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зручно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розташовувати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замки. Ну, і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звісно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наявність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річок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: Уж,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Латориця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Теребля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Тиса,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Чорна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Тиса,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Біла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Тиса й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багато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дрібних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річечок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Саме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тому тут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виникло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багато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замків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: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Ужгородський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Мукачівський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або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замок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Паланок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Хустський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Квасовський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Чинадієвський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Виноградовський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Королевський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Невицький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30352"/>
            <a:ext cx="57245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0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404664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400" dirty="0" smtClean="0">
                <a:solidFill>
                  <a:srgbClr val="FFC000"/>
                </a:solidFill>
              </a:rPr>
              <a:t>  4 чудо : Водоспад « Воєводин »</a:t>
            </a:r>
            <a:r>
              <a:rPr lang="ru-RU" kern="150" dirty="0">
                <a:latin typeface="Times New Roman"/>
                <a:ea typeface="Lucida Sans Unicode"/>
                <a:cs typeface="Tahoma"/>
              </a:rPr>
              <a:t> </a:t>
            </a:r>
            <a:endParaRPr lang="ru-RU" kern="150" dirty="0" smtClean="0"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Воєводин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або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називають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Воєводино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далеко в горах,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українських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Карпатах, 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південних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схилах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гірського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масиву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Полонина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Руна (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Рівна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).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Гідрологічна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пам'ятка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природи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місцевого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значення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річці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Воєводин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у межах Державного заказника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Соколові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Скелі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за 12 км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села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Тур'я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Поляна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Перечинського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району,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Висота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головного каскаду становить 5-6 м.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Воєводин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—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рідкісна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прекрасна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пам'ятка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природи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яка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має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й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наукове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естетичне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рекреаційне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значення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928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05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116632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spcAft>
                <a:spcPts val="1415"/>
              </a:spcAft>
              <a:buNone/>
            </a:pPr>
            <a:r>
              <a:rPr lang="uk-UA" dirty="0" smtClean="0"/>
              <a:t>        </a:t>
            </a:r>
            <a:r>
              <a:rPr lang="uk-UA" sz="2400" dirty="0" smtClean="0">
                <a:solidFill>
                  <a:srgbClr val="FFC000"/>
                </a:solidFill>
              </a:rPr>
              <a:t>5 чудо : « Озеро Синевір »</a:t>
            </a:r>
            <a:r>
              <a:rPr lang="ru-RU" kern="150" dirty="0">
                <a:latin typeface="Times New Roman"/>
                <a:ea typeface="Lucida Sans Unicode"/>
                <a:cs typeface="Tahoma"/>
              </a:rPr>
              <a:t> </a:t>
            </a:r>
          </a:p>
          <a:p>
            <a:pPr marL="0" indent="0" algn="ctr">
              <a:spcAft>
                <a:spcPts val="1415"/>
              </a:spcAft>
              <a:buNone/>
            </a:pPr>
            <a:r>
              <a:rPr lang="ru-RU" kern="150" dirty="0">
                <a:latin typeface="Times New Roman"/>
                <a:ea typeface="Lucida Sans Unicode"/>
                <a:cs typeface="Tahoma"/>
              </a:rPr>
              <a:t> 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Озеро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Синевир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 - є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найбільшим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озером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українських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Карпат.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висоті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989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метрів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над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рівнем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моря. Входить до складу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Національного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природного парку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Синевир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надзвичайно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красиве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озеро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поблизу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села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Синевирська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Поляна,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Міжгірського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району,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 marL="0" indent="0">
              <a:spcAft>
                <a:spcPts val="1415"/>
              </a:spcAft>
              <a:buNone/>
            </a:pP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Синевирське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озеро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вважається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напевне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найцікавішим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безумовно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одним з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найкрасивіших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об'єктів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Національного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природного парку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Синевир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 і є одним з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найпопулярніших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для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відвідання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туристів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подорожуючих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різних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країн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Європи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та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світу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0"/>
            <a:ext cx="8352928" cy="28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7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116632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spcAft>
                <a:spcPts val="1415"/>
              </a:spcAft>
              <a:buNone/>
            </a:pPr>
            <a:r>
              <a:rPr lang="uk-UA" dirty="0" smtClean="0"/>
              <a:t>        </a:t>
            </a:r>
            <a:r>
              <a:rPr lang="uk-UA" sz="2400" dirty="0" smtClean="0">
                <a:solidFill>
                  <a:srgbClr val="FFC000"/>
                </a:solidFill>
              </a:rPr>
              <a:t>6 чудо : Водоспад « Шипіт »</a:t>
            </a:r>
            <a:r>
              <a:rPr lang="ru-RU" kern="150" dirty="0">
                <a:latin typeface="Times New Roman"/>
                <a:ea typeface="Lucida Sans Unicode"/>
                <a:cs typeface="Tahoma"/>
              </a:rPr>
              <a:t>  </a:t>
            </a:r>
          </a:p>
          <a:p>
            <a:pPr marL="0" indent="0" algn="ctr">
              <a:spcAft>
                <a:spcPts val="1415"/>
              </a:spcAft>
              <a:buNone/>
            </a:pPr>
            <a:r>
              <a:rPr lang="ru-RU" kern="150" dirty="0">
                <a:latin typeface="Times New Roman"/>
                <a:ea typeface="Lucida Sans Unicode"/>
                <a:cs typeface="Tahoma"/>
              </a:rPr>
              <a:t>  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 </a:t>
            </a:r>
            <a:r>
              <a:rPr lang="ru-RU" b="1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Шипіт</a:t>
            </a:r>
            <a:r>
              <a:rPr lang="ru-RU" b="1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(</a:t>
            </a:r>
            <a:r>
              <a:rPr lang="ru-RU" b="1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Шипот</a:t>
            </a:r>
            <a:r>
              <a:rPr lang="ru-RU" b="1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)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 -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мальовничий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водоспад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який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Карпатському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регіоні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на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північних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схилах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гірського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масиву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полонини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Боржава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біля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підніжжі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гори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Гемба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Розташований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Шипітський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водоспад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глибокій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ущелині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річки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Пилипець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(притока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р.Репинки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басейн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Тиси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),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Міжгірського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району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Відстань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найближчої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залізничної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станції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«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Воловець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близько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20 км,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відстань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до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найближчого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населеного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пункту, села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Пилипець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– 5 км.</a:t>
            </a:r>
            <a:b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</a:b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Шипіт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- один з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найкрасивіших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водоспадів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України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Навколо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нього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ліс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прохолода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і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тиша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Шумить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Гипіт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струмені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води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зриваються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з 14-метрової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висоти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декілька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каскадів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і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красиві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бризки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розсіюються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хмарою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крапель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Водоспад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утворився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місці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виходу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стійких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пісковиків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палеогену й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гравелітів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з тонкими шарами </a:t>
            </a:r>
            <a:r>
              <a:rPr lang="ru-RU" kern="150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сланців</a:t>
            </a:r>
            <a:r>
              <a:rPr lang="ru-RU" kern="150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48072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404664"/>
            <a:ext cx="7924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</a:t>
            </a:r>
            <a:r>
              <a:rPr lang="uk-UA" sz="2400" dirty="0" smtClean="0">
                <a:solidFill>
                  <a:srgbClr val="FFC000"/>
                </a:solidFill>
              </a:rPr>
              <a:t>7 чудо : « Долина нарцисів »</a:t>
            </a:r>
            <a:r>
              <a:rPr lang="ru-RU" b="1" dirty="0">
                <a:latin typeface="Times New Roman"/>
                <a:ea typeface="Lucida Sans Unicode"/>
                <a:cs typeface="Tahoma"/>
              </a:rPr>
              <a:t> </a:t>
            </a:r>
            <a:endParaRPr lang="ru-RU" b="1" dirty="0" smtClean="0">
              <a:latin typeface="Times New Roman"/>
              <a:ea typeface="Lucida Sans Unicode"/>
              <a:cs typeface="Tahoma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«</a:t>
            </a:r>
            <a:r>
              <a:rPr lang="ru-RU" b="1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Долина </a:t>
            </a:r>
            <a:r>
              <a:rPr lang="ru-RU" b="1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нарциciв</a:t>
            </a:r>
            <a:r>
              <a:rPr lang="ru-RU" b="1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»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-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заповідник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який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розташовується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урочищі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Кіреші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4 км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від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міста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Хуст,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що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знаходиться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центрі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Закарпатської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області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. З 1992 р. у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складі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Карпатського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біосферного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заповідника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входить до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міжнародної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мережі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біосферних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резерватів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/>
                <a:ea typeface="Lucida Sans Unicode"/>
                <a:cs typeface="Tahoma"/>
              </a:rPr>
              <a:t>ЮНЕСКО.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" y="1556791"/>
            <a:ext cx="889000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7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</TotalTime>
  <Words>284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6</cp:revision>
  <dcterms:created xsi:type="dcterms:W3CDTF">2012-12-11T16:21:40Z</dcterms:created>
  <dcterms:modified xsi:type="dcterms:W3CDTF">2012-12-11T17:51:21Z</dcterms:modified>
</cp:coreProperties>
</file>