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4444" autoAdjust="0"/>
    <p:restoredTop sz="94660"/>
  </p:normalViewPr>
  <p:slideViewPr>
    <p:cSldViewPr>
      <p:cViewPr>
        <p:scale>
          <a:sx n="71" d="100"/>
          <a:sy n="71" d="100"/>
        </p:scale>
        <p:origin x="-1092"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3BFF851F-E65D-4036-931D-96A42216A87A}" type="datetimeFigureOut">
              <a:rPr lang="ru-RU" smtClean="0"/>
              <a:pPr/>
              <a:t>04.02.2013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57D5C57-C4CA-4A2A-8F18-1EDD09BEB65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BFF851F-E65D-4036-931D-96A42216A87A}"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7D5C57-C4CA-4A2A-8F18-1EDD09BEB65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BFF851F-E65D-4036-931D-96A42216A87A}"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7D5C57-C4CA-4A2A-8F18-1EDD09BEB65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3BFF851F-E65D-4036-931D-96A42216A87A}" type="datetimeFigureOut">
              <a:rPr lang="ru-RU" smtClean="0"/>
              <a:pPr/>
              <a:t>04.02.2013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357D5C57-C4CA-4A2A-8F18-1EDD09BEB65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3BFF851F-E65D-4036-931D-96A42216A87A}" type="datetimeFigureOut">
              <a:rPr lang="ru-RU" smtClean="0"/>
              <a:pPr/>
              <a:t>04.02.2013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357D5C57-C4CA-4A2A-8F18-1EDD09BEB653}"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3BFF851F-E65D-4036-931D-96A42216A87A}" type="datetimeFigureOut">
              <a:rPr lang="ru-RU" smtClean="0"/>
              <a:pPr/>
              <a:t>04.02.2013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357D5C57-C4CA-4A2A-8F18-1EDD09BEB65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3BFF851F-E65D-4036-931D-96A42216A87A}" type="datetimeFigureOut">
              <a:rPr lang="ru-RU" smtClean="0"/>
              <a:pPr/>
              <a:t>04.02.2013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357D5C57-C4CA-4A2A-8F18-1EDD09BEB6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BFF851F-E65D-4036-931D-96A42216A87A}" type="datetimeFigureOut">
              <a:rPr lang="ru-RU" smtClean="0"/>
              <a:pPr/>
              <a:t>04.02.2013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57D5C57-C4CA-4A2A-8F18-1EDD09BEB65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3BFF851F-E65D-4036-931D-96A42216A87A}" type="datetimeFigureOut">
              <a:rPr lang="ru-RU" smtClean="0"/>
              <a:pPr/>
              <a:t>04.02.2013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357D5C57-C4CA-4A2A-8F18-1EDD09BEB65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3BFF851F-E65D-4036-931D-96A42216A87A}" type="datetimeFigureOut">
              <a:rPr lang="ru-RU" smtClean="0"/>
              <a:pPr/>
              <a:t>04.02.2013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357D5C57-C4CA-4A2A-8F18-1EDD09BEB6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3BFF851F-E65D-4036-931D-96A42216A87A}" type="datetimeFigureOut">
              <a:rPr lang="ru-RU" smtClean="0"/>
              <a:pPr/>
              <a:t>04.02.2013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357D5C57-C4CA-4A2A-8F18-1EDD09BEB6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BFF851F-E65D-4036-931D-96A42216A87A}" type="datetimeFigureOut">
              <a:rPr lang="ru-RU" smtClean="0"/>
              <a:pPr/>
              <a:t>04.02.2013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57D5C57-C4CA-4A2A-8F18-1EDD09BEB65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28652"/>
            <a:ext cx="7858180" cy="1470025"/>
          </a:xfrm>
        </p:spPr>
        <p:txBody>
          <a:bodyPr>
            <a:normAutofit fontScale="90000"/>
          </a:bodyPr>
          <a:lstStyle/>
          <a:p>
            <a:r>
              <a:rPr lang="de-DE" sz="5400" b="1" dirty="0" smtClean="0">
                <a:effectLst/>
                <a:latin typeface="MV Boli" pitchFamily="2" charset="0"/>
                <a:cs typeface="MV Boli" pitchFamily="2" charset="0"/>
              </a:rPr>
              <a:t> </a:t>
            </a:r>
            <a:r>
              <a:rPr lang="de-DE" sz="5300" b="1" dirty="0" smtClean="0">
                <a:effectLst/>
                <a:latin typeface="MV Boli" pitchFamily="2" charset="0"/>
                <a:cs typeface="MV Boli" pitchFamily="2" charset="0"/>
              </a:rPr>
              <a:t>Edward William Cooke        </a:t>
            </a:r>
            <a:endParaRPr lang="ru-RU" sz="5300" b="1" dirty="0">
              <a:effectLst/>
              <a:cs typeface="MV Boli" pitchFamily="2" charset="0"/>
            </a:endParaRPr>
          </a:p>
        </p:txBody>
      </p:sp>
      <p:sp>
        <p:nvSpPr>
          <p:cNvPr id="3" name="Подзаголовок 2"/>
          <p:cNvSpPr>
            <a:spLocks noGrp="1"/>
          </p:cNvSpPr>
          <p:nvPr>
            <p:ph type="subTitle" idx="1"/>
          </p:nvPr>
        </p:nvSpPr>
        <p:spPr>
          <a:xfrm>
            <a:off x="-285784" y="5981700"/>
            <a:ext cx="8062912" cy="1752600"/>
          </a:xfrm>
        </p:spPr>
        <p:txBody>
          <a:bodyPr>
            <a:normAutofit/>
          </a:bodyPr>
          <a:lstStyle/>
          <a:p>
            <a:r>
              <a:rPr lang="en-US" sz="3200" b="1" dirty="0" smtClean="0"/>
              <a:t>27 March 1811 – 4 January 1880</a:t>
            </a:r>
            <a:endParaRPr lang="ru-RU" sz="3200" b="1" dirty="0"/>
          </a:p>
        </p:txBody>
      </p:sp>
      <p:pic>
        <p:nvPicPr>
          <p:cNvPr id="4" name="Рисунок 3" descr="Edward_William_Cooke.jpg"/>
          <p:cNvPicPr>
            <a:picLocks noChangeAspect="1"/>
          </p:cNvPicPr>
          <p:nvPr/>
        </p:nvPicPr>
        <p:blipFill>
          <a:blip r:embed="rId2"/>
          <a:stretch>
            <a:fillRect/>
          </a:stretch>
        </p:blipFill>
        <p:spPr>
          <a:xfrm>
            <a:off x="2643174" y="1071546"/>
            <a:ext cx="3714776" cy="4953035"/>
          </a:xfrm>
          <a:prstGeom prst="rect">
            <a:avLst/>
          </a:prstGeom>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9144000" cy="1399032"/>
          </a:xfrm>
        </p:spPr>
        <p:txBody>
          <a:bodyPr/>
          <a:lstStyle/>
          <a:p>
            <a:r>
              <a:rPr lang="it-IT" b="1" dirty="0" smtClean="0">
                <a:latin typeface="MV Boli" pitchFamily="2" charset="0"/>
                <a:cs typeface="MV Boli" pitchFamily="2" charset="0"/>
              </a:rPr>
              <a:t>Sunset Sky Salute And San Giorgio Maggiore. Venice.</a:t>
            </a:r>
            <a:endParaRPr lang="ru-RU" b="1" dirty="0">
              <a:cs typeface="MV Boli" pitchFamily="2" charset="0"/>
            </a:endParaRPr>
          </a:p>
        </p:txBody>
      </p:sp>
      <p:pic>
        <p:nvPicPr>
          <p:cNvPr id="4" name="Содержимое 3" descr="Sunset Sky Salute And San Giorgio Maggiore. Venice..jpg"/>
          <p:cNvPicPr>
            <a:picLocks noGrp="1" noChangeAspect="1"/>
          </p:cNvPicPr>
          <p:nvPr>
            <p:ph idx="1"/>
          </p:nvPr>
        </p:nvPicPr>
        <p:blipFill>
          <a:blip r:embed="rId2"/>
          <a:stretch>
            <a:fillRect/>
          </a:stretch>
        </p:blipFill>
        <p:spPr>
          <a:xfrm>
            <a:off x="285720" y="1857364"/>
            <a:ext cx="8427134" cy="4516944"/>
          </a:xfrm>
        </p:spPr>
      </p:pic>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MV Boli" pitchFamily="2" charset="0"/>
                <a:cs typeface="MV Boli" pitchFamily="2" charset="0"/>
              </a:rPr>
              <a:t>The Church Of The </a:t>
            </a:r>
            <a:r>
              <a:rPr lang="en-US" b="1" dirty="0" err="1" smtClean="0">
                <a:latin typeface="MV Boli" pitchFamily="2" charset="0"/>
                <a:cs typeface="MV Boli" pitchFamily="2" charset="0"/>
              </a:rPr>
              <a:t>Gesuati</a:t>
            </a:r>
            <a:r>
              <a:rPr lang="en-US" b="1" dirty="0" smtClean="0">
                <a:latin typeface="MV Boli" pitchFamily="2" charset="0"/>
                <a:cs typeface="MV Boli" pitchFamily="2" charset="0"/>
              </a:rPr>
              <a:t> And Riva </a:t>
            </a:r>
            <a:r>
              <a:rPr lang="en-US" b="1" dirty="0" err="1" smtClean="0">
                <a:latin typeface="MV Boli" pitchFamily="2" charset="0"/>
                <a:cs typeface="MV Boli" pitchFamily="2" charset="0"/>
              </a:rPr>
              <a:t>Delle</a:t>
            </a:r>
            <a:r>
              <a:rPr lang="en-US" b="1" dirty="0" smtClean="0">
                <a:latin typeface="MV Boli" pitchFamily="2" charset="0"/>
                <a:cs typeface="MV Boli" pitchFamily="2" charset="0"/>
              </a:rPr>
              <a:t> </a:t>
            </a:r>
            <a:r>
              <a:rPr lang="en-US" b="1" dirty="0" err="1" smtClean="0">
                <a:latin typeface="MV Boli" pitchFamily="2" charset="0"/>
                <a:cs typeface="MV Boli" pitchFamily="2" charset="0"/>
              </a:rPr>
              <a:t>Zattere</a:t>
            </a:r>
            <a:endParaRPr lang="ru-RU" b="1" dirty="0">
              <a:cs typeface="MV Boli" pitchFamily="2" charset="0"/>
            </a:endParaRPr>
          </a:p>
        </p:txBody>
      </p:sp>
      <p:pic>
        <p:nvPicPr>
          <p:cNvPr id="4" name="Содержимое 3" descr="The Church Of The Gesuati And Riva Delle Zattere.jpg"/>
          <p:cNvPicPr>
            <a:picLocks noGrp="1" noChangeAspect="1"/>
          </p:cNvPicPr>
          <p:nvPr>
            <p:ph idx="1"/>
          </p:nvPr>
        </p:nvPicPr>
        <p:blipFill>
          <a:blip r:embed="rId2"/>
          <a:stretch>
            <a:fillRect/>
          </a:stretch>
        </p:blipFill>
        <p:spPr>
          <a:xfrm>
            <a:off x="884903" y="1882775"/>
            <a:ext cx="7374194" cy="4572000"/>
          </a:xfrm>
        </p:spPr>
      </p:pic>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MV Boli" pitchFamily="2" charset="0"/>
                <a:cs typeface="MV Boli" pitchFamily="2" charset="0"/>
              </a:rPr>
              <a:t>The Pier and Bay of St Ives Cornwall</a:t>
            </a:r>
            <a:endParaRPr lang="ru-RU" b="1" dirty="0">
              <a:cs typeface="MV Boli" pitchFamily="2" charset="0"/>
            </a:endParaRPr>
          </a:p>
        </p:txBody>
      </p:sp>
      <p:pic>
        <p:nvPicPr>
          <p:cNvPr id="4" name="Содержимое 3" descr="The Pier and Bay of St Ives Cornwall.jpg"/>
          <p:cNvPicPr>
            <a:picLocks noGrp="1" noChangeAspect="1"/>
          </p:cNvPicPr>
          <p:nvPr>
            <p:ph idx="1"/>
          </p:nvPr>
        </p:nvPicPr>
        <p:blipFill>
          <a:blip r:embed="rId2"/>
          <a:stretch>
            <a:fillRect/>
          </a:stretch>
        </p:blipFill>
        <p:spPr>
          <a:xfrm>
            <a:off x="1142976" y="1714488"/>
            <a:ext cx="6937286" cy="4814477"/>
          </a:xfrm>
        </p:spPr>
      </p:pic>
    </p:spTree>
  </p:cSld>
  <p:clrMapOvr>
    <a:masterClrMapping/>
  </p:clrMapOvr>
  <p:transition>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MV Boli" pitchFamily="2" charset="0"/>
                <a:cs typeface="MV Boli" pitchFamily="2" charset="0"/>
              </a:rPr>
              <a:t>The </a:t>
            </a:r>
            <a:r>
              <a:rPr lang="en-US" b="1" dirty="0" err="1" smtClean="0">
                <a:latin typeface="MV Boli" pitchFamily="2" charset="0"/>
                <a:cs typeface="MV Boli" pitchFamily="2" charset="0"/>
              </a:rPr>
              <a:t>Undercliff</a:t>
            </a:r>
            <a:r>
              <a:rPr lang="en-US" b="1" dirty="0" smtClean="0">
                <a:latin typeface="MV Boli" pitchFamily="2" charset="0"/>
                <a:cs typeface="MV Boli" pitchFamily="2" charset="0"/>
              </a:rPr>
              <a:t> At </a:t>
            </a:r>
            <a:r>
              <a:rPr lang="en-US" b="1" dirty="0" err="1" smtClean="0">
                <a:latin typeface="MV Boli" pitchFamily="2" charset="0"/>
                <a:cs typeface="MV Boli" pitchFamily="2" charset="0"/>
              </a:rPr>
              <a:t>Bonchurch</a:t>
            </a:r>
            <a:r>
              <a:rPr lang="en-US" b="1" dirty="0" smtClean="0">
                <a:latin typeface="MV Boli" pitchFamily="2" charset="0"/>
                <a:cs typeface="MV Boli" pitchFamily="2" charset="0"/>
              </a:rPr>
              <a:t> Isle Of Wight</a:t>
            </a:r>
            <a:endParaRPr lang="ru-RU" b="1" dirty="0">
              <a:cs typeface="MV Boli" pitchFamily="2" charset="0"/>
            </a:endParaRPr>
          </a:p>
        </p:txBody>
      </p:sp>
      <p:pic>
        <p:nvPicPr>
          <p:cNvPr id="4" name="Содержимое 3" descr="The Undercliff At Bonchurch Isle Of Wight.jpg"/>
          <p:cNvPicPr>
            <a:picLocks noGrp="1" noChangeAspect="1"/>
          </p:cNvPicPr>
          <p:nvPr>
            <p:ph idx="1"/>
          </p:nvPr>
        </p:nvPicPr>
        <p:blipFill>
          <a:blip r:embed="rId2"/>
          <a:stretch>
            <a:fillRect/>
          </a:stretch>
        </p:blipFill>
        <p:spPr>
          <a:xfrm>
            <a:off x="1081923" y="1882775"/>
            <a:ext cx="6980153" cy="4572000"/>
          </a:xfrm>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800" b="1" dirty="0" smtClean="0">
                <a:latin typeface="MV Boli" pitchFamily="2" charset="0"/>
                <a:cs typeface="MV Boli" pitchFamily="2" charset="0"/>
              </a:rPr>
              <a:t>On The Lagoon Of Venice</a:t>
            </a:r>
            <a:endParaRPr lang="ru-RU" sz="4800" b="1" dirty="0">
              <a:cs typeface="MV Boli" pitchFamily="2" charset="0"/>
            </a:endParaRPr>
          </a:p>
        </p:txBody>
      </p:sp>
      <p:pic>
        <p:nvPicPr>
          <p:cNvPr id="6" name="Содержимое 5" descr="On The Lagoon Of Venice.jpg"/>
          <p:cNvPicPr>
            <a:picLocks noGrp="1" noChangeAspect="1"/>
          </p:cNvPicPr>
          <p:nvPr>
            <p:ph idx="1"/>
          </p:nvPr>
        </p:nvPicPr>
        <p:blipFill>
          <a:blip r:embed="rId2"/>
          <a:stretch>
            <a:fillRect/>
          </a:stretch>
        </p:blipFill>
        <p:spPr>
          <a:xfrm>
            <a:off x="664307" y="1882775"/>
            <a:ext cx="7815385" cy="4572000"/>
          </a:xfrm>
        </p:spPr>
      </p:pic>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000240"/>
            <a:ext cx="8729666" cy="1827660"/>
          </a:xfrm>
        </p:spPr>
        <p:txBody>
          <a:bodyPr>
            <a:noAutofit/>
          </a:bodyPr>
          <a:lstStyle/>
          <a:p>
            <a:r>
              <a:rPr lang="de-DE" sz="8800" b="1" dirty="0" err="1" smtClean="0">
                <a:latin typeface="MV Boli" pitchFamily="2" charset="0"/>
                <a:cs typeface="MV Boli" pitchFamily="2" charset="0"/>
              </a:rPr>
              <a:t>Thank</a:t>
            </a:r>
            <a:r>
              <a:rPr lang="de-DE" sz="8800" b="1" dirty="0" smtClean="0">
                <a:latin typeface="MV Boli" pitchFamily="2" charset="0"/>
                <a:cs typeface="MV Boli" pitchFamily="2" charset="0"/>
              </a:rPr>
              <a:t> </a:t>
            </a:r>
            <a:r>
              <a:rPr lang="de-DE" sz="8800" b="1" dirty="0" err="1" smtClean="0">
                <a:latin typeface="MV Boli" pitchFamily="2" charset="0"/>
                <a:cs typeface="MV Boli" pitchFamily="2" charset="0"/>
              </a:rPr>
              <a:t>you</a:t>
            </a:r>
            <a:r>
              <a:rPr lang="de-DE" sz="8800" b="1" dirty="0" smtClean="0">
                <a:latin typeface="MV Boli" pitchFamily="2" charset="0"/>
                <a:cs typeface="MV Boli" pitchFamily="2" charset="0"/>
              </a:rPr>
              <a:t>!</a:t>
            </a:r>
            <a:endParaRPr lang="ru-RU" sz="8800" b="1" dirty="0">
              <a:cs typeface="MV Boli"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         </a:t>
            </a:r>
            <a:r>
              <a:rPr lang="de-DE" sz="6000" b="1" dirty="0" smtClean="0">
                <a:latin typeface="MV Boli" pitchFamily="2" charset="0"/>
                <a:cs typeface="MV Boli" pitchFamily="2" charset="0"/>
              </a:rPr>
              <a:t>Early </a:t>
            </a:r>
            <a:r>
              <a:rPr lang="de-DE" sz="6000" b="1" dirty="0" err="1" smtClean="0">
                <a:latin typeface="MV Boli" pitchFamily="2" charset="0"/>
                <a:cs typeface="MV Boli" pitchFamily="2" charset="0"/>
              </a:rPr>
              <a:t>years</a:t>
            </a:r>
            <a:r>
              <a:rPr lang="en-US" sz="6000" b="1" dirty="0" smtClean="0">
                <a:latin typeface="MV Boli" pitchFamily="2" charset="0"/>
                <a:cs typeface="MV Boli" pitchFamily="2" charset="0"/>
              </a:rPr>
              <a:t> </a:t>
            </a:r>
            <a:endParaRPr lang="ru-RU" sz="6000" b="1" dirty="0">
              <a:cs typeface="MV Boli" pitchFamily="2" charset="0"/>
            </a:endParaRPr>
          </a:p>
        </p:txBody>
      </p:sp>
      <p:sp>
        <p:nvSpPr>
          <p:cNvPr id="3" name="Содержимое 2"/>
          <p:cNvSpPr>
            <a:spLocks noGrp="1"/>
          </p:cNvSpPr>
          <p:nvPr>
            <p:ph idx="1"/>
          </p:nvPr>
        </p:nvSpPr>
        <p:spPr>
          <a:xfrm>
            <a:off x="0" y="1882808"/>
            <a:ext cx="8686800" cy="1689068"/>
          </a:xfrm>
        </p:spPr>
        <p:txBody>
          <a:bodyPr>
            <a:normAutofit fontScale="70000" lnSpcReduction="20000"/>
          </a:bodyPr>
          <a:lstStyle/>
          <a:p>
            <a:pPr>
              <a:buNone/>
            </a:pPr>
            <a:r>
              <a:rPr lang="en-US" dirty="0" smtClean="0"/>
              <a:t>English painter Edward William Cook was born in London. His father and uncle were well-known engravers, and a boy from an early age has mastered their craft, and in the age of 18 independently carried out a series of engravings. In 1833 he began to paint in oils, particularly attracted marine themes.</a:t>
            </a:r>
            <a:endParaRPr lang="ru-RU" dirty="0"/>
          </a:p>
        </p:txBody>
      </p:sp>
      <p:pic>
        <p:nvPicPr>
          <p:cNvPr id="4" name="Рисунок 3" descr="AP041025019880.jpg"/>
          <p:cNvPicPr>
            <a:picLocks noChangeAspect="1"/>
          </p:cNvPicPr>
          <p:nvPr/>
        </p:nvPicPr>
        <p:blipFill>
          <a:blip r:embed="rId2" cstate="print"/>
          <a:stretch>
            <a:fillRect/>
          </a:stretch>
        </p:blipFill>
        <p:spPr>
          <a:xfrm>
            <a:off x="285720" y="3500438"/>
            <a:ext cx="4227101" cy="2857520"/>
          </a:xfrm>
          <a:prstGeom prst="rect">
            <a:avLst/>
          </a:prstGeom>
        </p:spPr>
      </p:pic>
      <p:pic>
        <p:nvPicPr>
          <p:cNvPr id="5" name="Рисунок 4" descr="img14.jpg"/>
          <p:cNvPicPr>
            <a:picLocks noChangeAspect="1"/>
          </p:cNvPicPr>
          <p:nvPr/>
        </p:nvPicPr>
        <p:blipFill>
          <a:blip r:embed="rId3"/>
          <a:stretch>
            <a:fillRect/>
          </a:stretch>
        </p:blipFill>
        <p:spPr>
          <a:xfrm>
            <a:off x="4786314" y="3571876"/>
            <a:ext cx="3929090" cy="2857520"/>
          </a:xfrm>
          <a:prstGeom prst="rect">
            <a:avLst/>
          </a:prstGeo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000" b="1" dirty="0" smtClean="0">
                <a:latin typeface="MV Boli" pitchFamily="2" charset="0"/>
                <a:cs typeface="MV Boli" pitchFamily="2" charset="0"/>
              </a:rPr>
              <a:t> Traveling</a:t>
            </a:r>
            <a:r>
              <a:rPr lang="de-DE" sz="6000" b="1" dirty="0" smtClean="0">
                <a:latin typeface="MV Boli" pitchFamily="2" charset="0"/>
                <a:cs typeface="MV Boli" pitchFamily="2" charset="0"/>
              </a:rPr>
              <a:t>  </a:t>
            </a:r>
            <a:r>
              <a:rPr lang="en-US" sz="6000" b="1" dirty="0" smtClean="0">
                <a:latin typeface="MV Boli" pitchFamily="2" charset="0"/>
                <a:cs typeface="MV Boli" pitchFamily="2" charset="0"/>
              </a:rPr>
              <a:t>artist</a:t>
            </a:r>
            <a:r>
              <a:rPr lang="de-DE" sz="6000" b="1" dirty="0" smtClean="0">
                <a:latin typeface="MV Boli" pitchFamily="2" charset="0"/>
                <a:cs typeface="MV Boli" pitchFamily="2" charset="0"/>
              </a:rPr>
              <a:t> </a:t>
            </a:r>
            <a:endParaRPr lang="ru-RU" sz="6000" b="1" dirty="0">
              <a:cs typeface="MV Boli" pitchFamily="2" charset="0"/>
            </a:endParaRPr>
          </a:p>
        </p:txBody>
      </p:sp>
      <p:sp>
        <p:nvSpPr>
          <p:cNvPr id="3" name="Содержимое 2"/>
          <p:cNvSpPr>
            <a:spLocks noGrp="1"/>
          </p:cNvSpPr>
          <p:nvPr>
            <p:ph idx="1"/>
          </p:nvPr>
        </p:nvSpPr>
        <p:spPr>
          <a:xfrm>
            <a:off x="0" y="1428736"/>
            <a:ext cx="9144000" cy="2071702"/>
          </a:xfrm>
        </p:spPr>
        <p:txBody>
          <a:bodyPr>
            <a:normAutofit fontScale="77500" lnSpcReduction="20000"/>
          </a:bodyPr>
          <a:lstStyle/>
          <a:p>
            <a:pPr>
              <a:buNone/>
            </a:pPr>
            <a:r>
              <a:rPr lang="en-US" dirty="0" smtClean="0"/>
              <a:t>In 1837, he went to travel, and visited first in Holland, and then followed by a trip to Scandinavia, Spain, Italy and North Africa. During his trip to the Isle of Wight, he observes life fishing villages, exploring the life of fishermen, their boats, their utensils, fishing tackle, beaches scattered with different stones, and doing a lot of sketches, which are then reflected in his oil paintings.</a:t>
            </a:r>
            <a:endParaRPr lang="ru-RU" dirty="0"/>
          </a:p>
        </p:txBody>
      </p:sp>
      <p:pic>
        <p:nvPicPr>
          <p:cNvPr id="7" name="Рисунок 6" descr="italy_venice.jpg"/>
          <p:cNvPicPr>
            <a:picLocks noChangeAspect="1"/>
          </p:cNvPicPr>
          <p:nvPr/>
        </p:nvPicPr>
        <p:blipFill>
          <a:blip r:embed="rId2" cstate="print"/>
          <a:stretch>
            <a:fillRect/>
          </a:stretch>
        </p:blipFill>
        <p:spPr>
          <a:xfrm>
            <a:off x="6215074" y="3143248"/>
            <a:ext cx="3214678" cy="2205422"/>
          </a:xfrm>
          <a:prstGeom prst="ellipse">
            <a:avLst/>
          </a:prstGeom>
          <a:ln>
            <a:noFill/>
          </a:ln>
          <a:effectLst>
            <a:softEdge rad="112500"/>
          </a:effectLst>
        </p:spPr>
      </p:pic>
      <p:pic>
        <p:nvPicPr>
          <p:cNvPr id="6" name="Рисунок 5" descr="ispania.jpg"/>
          <p:cNvPicPr>
            <a:picLocks noChangeAspect="1"/>
          </p:cNvPicPr>
          <p:nvPr/>
        </p:nvPicPr>
        <p:blipFill>
          <a:blip r:embed="rId3" cstate="print"/>
          <a:stretch>
            <a:fillRect/>
          </a:stretch>
        </p:blipFill>
        <p:spPr>
          <a:xfrm>
            <a:off x="4500562" y="4757644"/>
            <a:ext cx="3357586" cy="2100356"/>
          </a:xfrm>
          <a:prstGeom prst="ellipse">
            <a:avLst/>
          </a:prstGeom>
          <a:ln>
            <a:noFill/>
          </a:ln>
          <a:effectLst>
            <a:softEdge rad="112500"/>
          </a:effectLst>
        </p:spPr>
      </p:pic>
      <p:pic>
        <p:nvPicPr>
          <p:cNvPr id="4" name="Рисунок 3" descr="golandia.jpg"/>
          <p:cNvPicPr>
            <a:picLocks noChangeAspect="1"/>
          </p:cNvPicPr>
          <p:nvPr/>
        </p:nvPicPr>
        <p:blipFill>
          <a:blip r:embed="rId4"/>
          <a:stretch>
            <a:fillRect/>
          </a:stretch>
        </p:blipFill>
        <p:spPr>
          <a:xfrm>
            <a:off x="-285784" y="4786322"/>
            <a:ext cx="3429024" cy="2282750"/>
          </a:xfrm>
          <a:prstGeom prst="ellipse">
            <a:avLst/>
          </a:prstGeom>
          <a:ln>
            <a:noFill/>
          </a:ln>
          <a:effectLst>
            <a:softEdge rad="112500"/>
          </a:effectLst>
        </p:spPr>
      </p:pic>
      <p:pic>
        <p:nvPicPr>
          <p:cNvPr id="5" name="Рисунок 4" descr="skandynavia.jpg"/>
          <p:cNvPicPr>
            <a:picLocks noChangeAspect="1"/>
          </p:cNvPicPr>
          <p:nvPr/>
        </p:nvPicPr>
        <p:blipFill>
          <a:blip r:embed="rId5"/>
          <a:stretch>
            <a:fillRect/>
          </a:stretch>
        </p:blipFill>
        <p:spPr>
          <a:xfrm>
            <a:off x="1928794" y="3429000"/>
            <a:ext cx="3429024" cy="2314590"/>
          </a:xfrm>
          <a:prstGeom prst="ellipse">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normAutofit/>
          </a:bodyPr>
          <a:lstStyle/>
          <a:p>
            <a:r>
              <a:rPr lang="de-DE" sz="4800" b="1" dirty="0" err="1" smtClean="0">
                <a:latin typeface="MV Boli" pitchFamily="2" charset="0"/>
                <a:cs typeface="MV Boli" pitchFamily="2" charset="0"/>
              </a:rPr>
              <a:t>Biddulph</a:t>
            </a:r>
            <a:r>
              <a:rPr lang="de-DE" sz="4800" b="1" dirty="0" smtClean="0">
                <a:latin typeface="MV Boli" pitchFamily="2" charset="0"/>
                <a:cs typeface="MV Boli" pitchFamily="2" charset="0"/>
              </a:rPr>
              <a:t> Grange </a:t>
            </a:r>
            <a:r>
              <a:rPr lang="de-DE" sz="4800" b="1" dirty="0" err="1" smtClean="0">
                <a:latin typeface="MV Boli" pitchFamily="2" charset="0"/>
                <a:cs typeface="MV Boli" pitchFamily="2" charset="0"/>
              </a:rPr>
              <a:t>Gardens</a:t>
            </a:r>
            <a:endParaRPr lang="ru-RU" sz="4800" b="1" dirty="0">
              <a:cs typeface="MV Boli" pitchFamily="2" charset="0"/>
            </a:endParaRPr>
          </a:p>
        </p:txBody>
      </p:sp>
      <p:sp>
        <p:nvSpPr>
          <p:cNvPr id="3" name="Содержимое 2"/>
          <p:cNvSpPr>
            <a:spLocks noGrp="1"/>
          </p:cNvSpPr>
          <p:nvPr>
            <p:ph idx="1"/>
          </p:nvPr>
        </p:nvSpPr>
        <p:spPr>
          <a:xfrm>
            <a:off x="0" y="1214422"/>
            <a:ext cx="9144000" cy="2571768"/>
          </a:xfrm>
        </p:spPr>
        <p:txBody>
          <a:bodyPr>
            <a:normAutofit fontScale="62500" lnSpcReduction="20000"/>
          </a:bodyPr>
          <a:lstStyle/>
          <a:p>
            <a:pPr>
              <a:buNone/>
            </a:pPr>
            <a:r>
              <a:rPr lang="en-US" dirty="0" smtClean="0"/>
              <a:t>Cook was interested in not only the stones but also to plants. In 1840, he began to help his friend, gardener James Batman in setting up the famous gardens of </a:t>
            </a:r>
            <a:r>
              <a:rPr lang="en-US" dirty="0" err="1" smtClean="0"/>
              <a:t>Biddulph</a:t>
            </a:r>
            <a:r>
              <a:rPr lang="en-US" dirty="0" smtClean="0"/>
              <a:t> Grange in Staffordshire, so much so carried away that as a result of all the orchids and rhododendrons this garden was designed and planted them.</a:t>
            </a:r>
          </a:p>
          <a:p>
            <a:pPr>
              <a:buNone/>
            </a:pPr>
            <a:r>
              <a:rPr lang="en-US" dirty="0" smtClean="0"/>
              <a:t>I must say that Cook was not only an artist and gardener, but a scientist. He was a member of the </a:t>
            </a:r>
            <a:r>
              <a:rPr lang="en-US" dirty="0" err="1" smtClean="0"/>
              <a:t>Linnean</a:t>
            </a:r>
            <a:r>
              <a:rPr lang="en-US" dirty="0" smtClean="0"/>
              <a:t> Society, the Geological Society and the Society of antiquity. In 1863 he was elected to the Royal Society, and even became an academician in 1864.</a:t>
            </a:r>
          </a:p>
          <a:p>
            <a:endParaRPr lang="en-US" dirty="0" smtClean="0"/>
          </a:p>
        </p:txBody>
      </p:sp>
      <p:pic>
        <p:nvPicPr>
          <p:cNvPr id="4" name="Рисунок 3" descr="Джеймс_Бэйтман.gif"/>
          <p:cNvPicPr>
            <a:picLocks noChangeAspect="1"/>
          </p:cNvPicPr>
          <p:nvPr/>
        </p:nvPicPr>
        <p:blipFill>
          <a:blip r:embed="rId2"/>
          <a:stretch>
            <a:fillRect/>
          </a:stretch>
        </p:blipFill>
        <p:spPr>
          <a:xfrm>
            <a:off x="0" y="4129229"/>
            <a:ext cx="2214578" cy="2728771"/>
          </a:xfrm>
          <a:prstGeom prst="rect">
            <a:avLst/>
          </a:prstGeom>
        </p:spPr>
      </p:pic>
      <p:pic>
        <p:nvPicPr>
          <p:cNvPr id="5" name="Рисунок 4" descr="0.jpg"/>
          <p:cNvPicPr>
            <a:picLocks noChangeAspect="1"/>
          </p:cNvPicPr>
          <p:nvPr/>
        </p:nvPicPr>
        <p:blipFill>
          <a:blip r:embed="rId3"/>
          <a:stretch>
            <a:fillRect/>
          </a:stretch>
        </p:blipFill>
        <p:spPr>
          <a:xfrm>
            <a:off x="2143108" y="3500438"/>
            <a:ext cx="2667019" cy="2000264"/>
          </a:xfrm>
          <a:prstGeom prst="rect">
            <a:avLst/>
          </a:prstGeom>
        </p:spPr>
      </p:pic>
      <p:pic>
        <p:nvPicPr>
          <p:cNvPr id="7" name="Рисунок 6" descr="2.jpg"/>
          <p:cNvPicPr>
            <a:picLocks noChangeAspect="1"/>
          </p:cNvPicPr>
          <p:nvPr/>
        </p:nvPicPr>
        <p:blipFill>
          <a:blip r:embed="rId4"/>
          <a:stretch>
            <a:fillRect/>
          </a:stretch>
        </p:blipFill>
        <p:spPr>
          <a:xfrm>
            <a:off x="6248988" y="3286124"/>
            <a:ext cx="2895012" cy="1928802"/>
          </a:xfrm>
          <a:prstGeom prst="rect">
            <a:avLst/>
          </a:prstGeom>
        </p:spPr>
      </p:pic>
      <p:pic>
        <p:nvPicPr>
          <p:cNvPr id="6" name="Рисунок 5" descr="1.jpg"/>
          <p:cNvPicPr>
            <a:picLocks noChangeAspect="1"/>
          </p:cNvPicPr>
          <p:nvPr/>
        </p:nvPicPr>
        <p:blipFill>
          <a:blip r:embed="rId5"/>
          <a:stretch>
            <a:fillRect/>
          </a:stretch>
        </p:blipFill>
        <p:spPr>
          <a:xfrm>
            <a:off x="4643438" y="5036331"/>
            <a:ext cx="2643206" cy="1821669"/>
          </a:xfrm>
          <a:prstGeom prst="rect">
            <a:avLst/>
          </a:prstGeom>
        </p:spPr>
      </p:pic>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5876150"/>
          </a:xfrm>
        </p:spPr>
        <p:txBody>
          <a:bodyPr>
            <a:normAutofit/>
          </a:bodyPr>
          <a:lstStyle/>
          <a:p>
            <a:r>
              <a:rPr lang="en-US" sz="4400" b="1" dirty="0" smtClean="0">
                <a:latin typeface="MV Boli" pitchFamily="2" charset="0"/>
                <a:cs typeface="MV Boli" pitchFamily="2" charset="0"/>
              </a:rPr>
              <a:t>All of the major events of his life: travel, observation, scientific interests - are reflected in his paintings, as we shall see now. Enjoy!</a:t>
            </a:r>
            <a:r>
              <a:rPr lang="ru-RU" sz="4400" b="1" dirty="0" smtClean="0">
                <a:cs typeface="MV Boli" pitchFamily="2" charset="0"/>
              </a:rPr>
              <a:t/>
            </a:r>
            <a:br>
              <a:rPr lang="ru-RU" sz="4400" b="1" dirty="0" smtClean="0">
                <a:cs typeface="MV Boli" pitchFamily="2" charset="0"/>
              </a:rPr>
            </a:br>
            <a:endParaRPr lang="ru-RU" sz="4400" b="1" dirty="0">
              <a:cs typeface="MV Boli" pitchFamily="2"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7494"/>
            <a:ext cx="9144000" cy="1399032"/>
          </a:xfrm>
        </p:spPr>
        <p:txBody>
          <a:bodyPr/>
          <a:lstStyle/>
          <a:p>
            <a:r>
              <a:rPr lang="en-US" b="1" dirty="0" smtClean="0">
                <a:latin typeface="MV Boli" pitchFamily="2" charset="0"/>
                <a:cs typeface="MV Boli" pitchFamily="2" charset="0"/>
              </a:rPr>
              <a:t>Beaching a Pink at </a:t>
            </a:r>
            <a:r>
              <a:rPr lang="en-US" b="1" dirty="0" err="1" smtClean="0">
                <a:latin typeface="MV Boli" pitchFamily="2" charset="0"/>
                <a:cs typeface="MV Boli" pitchFamily="2" charset="0"/>
              </a:rPr>
              <a:t>Scheveningen</a:t>
            </a:r>
            <a:endParaRPr lang="ru-RU" b="1" dirty="0">
              <a:cs typeface="MV Boli" pitchFamily="2" charset="0"/>
            </a:endParaRPr>
          </a:p>
        </p:txBody>
      </p:sp>
      <p:pic>
        <p:nvPicPr>
          <p:cNvPr id="4" name="Содержимое 3" descr="Beaching a Pink at Scheveningen.jpg"/>
          <p:cNvPicPr>
            <a:picLocks noGrp="1" noChangeAspect="1"/>
          </p:cNvPicPr>
          <p:nvPr>
            <p:ph idx="1"/>
          </p:nvPr>
        </p:nvPicPr>
        <p:blipFill>
          <a:blip r:embed="rId2"/>
          <a:stretch>
            <a:fillRect/>
          </a:stretch>
        </p:blipFill>
        <p:spPr>
          <a:xfrm>
            <a:off x="884903" y="1882775"/>
            <a:ext cx="7374194" cy="4572000"/>
          </a:xfrm>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dirty="0" smtClean="0">
                <a:latin typeface="MV Boli" pitchFamily="2" charset="0"/>
                <a:cs typeface="MV Boli" pitchFamily="2" charset="0"/>
              </a:rPr>
              <a:t>San Giorgio Maggiore. </a:t>
            </a:r>
            <a:r>
              <a:rPr lang="de-DE" b="1" dirty="0" err="1" smtClean="0">
                <a:latin typeface="MV Boli" pitchFamily="2" charset="0"/>
                <a:cs typeface="MV Boli" pitchFamily="2" charset="0"/>
              </a:rPr>
              <a:t>Venice</a:t>
            </a:r>
            <a:r>
              <a:rPr lang="de-DE" b="1" dirty="0" smtClean="0">
                <a:latin typeface="MV Boli" pitchFamily="2" charset="0"/>
                <a:cs typeface="MV Boli" pitchFamily="2" charset="0"/>
              </a:rPr>
              <a:t>.</a:t>
            </a:r>
            <a:endParaRPr lang="ru-RU" b="1" dirty="0">
              <a:cs typeface="MV Boli" pitchFamily="2" charset="0"/>
            </a:endParaRPr>
          </a:p>
        </p:txBody>
      </p:sp>
      <p:pic>
        <p:nvPicPr>
          <p:cNvPr id="4" name="Содержимое 3" descr="San Giorgio Maggiore. Venice..jpg"/>
          <p:cNvPicPr>
            <a:picLocks noGrp="1" noChangeAspect="1"/>
          </p:cNvPicPr>
          <p:nvPr>
            <p:ph idx="1"/>
          </p:nvPr>
        </p:nvPicPr>
        <p:blipFill>
          <a:blip r:embed="rId2"/>
          <a:stretch>
            <a:fillRect/>
          </a:stretch>
        </p:blipFill>
        <p:spPr>
          <a:xfrm>
            <a:off x="785786" y="1357298"/>
            <a:ext cx="7940285" cy="5192946"/>
          </a:xfrm>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MV Boli" pitchFamily="2" charset="0"/>
                <a:cs typeface="MV Boli" pitchFamily="2" charset="0"/>
              </a:rPr>
              <a:t>Steeple Rock </a:t>
            </a:r>
            <a:r>
              <a:rPr lang="en-US" b="1" dirty="0" err="1" smtClean="0">
                <a:latin typeface="MV Boli" pitchFamily="2" charset="0"/>
                <a:cs typeface="MV Boli" pitchFamily="2" charset="0"/>
              </a:rPr>
              <a:t>Kynance</a:t>
            </a:r>
            <a:r>
              <a:rPr lang="en-US" b="1" dirty="0" smtClean="0">
                <a:latin typeface="MV Boli" pitchFamily="2" charset="0"/>
                <a:cs typeface="MV Boli" pitchFamily="2" charset="0"/>
              </a:rPr>
              <a:t> Cove Lizard Cornwall Low Water</a:t>
            </a:r>
            <a:endParaRPr lang="ru-RU" b="1" dirty="0">
              <a:cs typeface="MV Boli" pitchFamily="2" charset="0"/>
            </a:endParaRPr>
          </a:p>
        </p:txBody>
      </p:sp>
      <p:pic>
        <p:nvPicPr>
          <p:cNvPr id="4" name="Содержимое 3" descr="Steeple Rock Kynance Cove Lizard Cornwall Low Water.jpg"/>
          <p:cNvPicPr>
            <a:picLocks noGrp="1" noChangeAspect="1"/>
          </p:cNvPicPr>
          <p:nvPr>
            <p:ph idx="1"/>
          </p:nvPr>
        </p:nvPicPr>
        <p:blipFill>
          <a:blip r:embed="rId2"/>
          <a:stretch>
            <a:fillRect/>
          </a:stretch>
        </p:blipFill>
        <p:spPr>
          <a:xfrm>
            <a:off x="962526" y="1882775"/>
            <a:ext cx="7218947" cy="4572000"/>
          </a:xfrm>
        </p:spPr>
      </p:pic>
    </p:spTree>
  </p:cSld>
  <p:clrMapOvr>
    <a:masterClrMapping/>
  </p:clrMapOvr>
  <p:transition>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214290"/>
            <a:ext cx="9144000" cy="1399032"/>
          </a:xfrm>
        </p:spPr>
        <p:txBody>
          <a:bodyPr/>
          <a:lstStyle/>
          <a:p>
            <a:r>
              <a:rPr lang="en-US" b="1" dirty="0" smtClean="0">
                <a:latin typeface="MV Boli" pitchFamily="2" charset="0"/>
                <a:cs typeface="MV Boli" pitchFamily="2" charset="0"/>
              </a:rPr>
              <a:t>Sunset On The </a:t>
            </a:r>
            <a:r>
              <a:rPr lang="en-US" b="1" dirty="0" err="1" smtClean="0">
                <a:latin typeface="MV Boli" pitchFamily="2" charset="0"/>
                <a:cs typeface="MV Boli" pitchFamily="2" charset="0"/>
              </a:rPr>
              <a:t>Lagune</a:t>
            </a:r>
            <a:r>
              <a:rPr lang="en-US" b="1" dirty="0" smtClean="0">
                <a:latin typeface="MV Boli" pitchFamily="2" charset="0"/>
                <a:cs typeface="MV Boli" pitchFamily="2" charset="0"/>
              </a:rPr>
              <a:t> Of Venice</a:t>
            </a:r>
            <a:endParaRPr lang="ru-RU" b="1" dirty="0">
              <a:cs typeface="MV Boli" pitchFamily="2" charset="0"/>
            </a:endParaRPr>
          </a:p>
        </p:txBody>
      </p:sp>
      <p:pic>
        <p:nvPicPr>
          <p:cNvPr id="4" name="Содержимое 3" descr="Sunset On The Lagune Of Venice.jpg"/>
          <p:cNvPicPr>
            <a:picLocks noGrp="1" noChangeAspect="1"/>
          </p:cNvPicPr>
          <p:nvPr>
            <p:ph idx="1"/>
          </p:nvPr>
        </p:nvPicPr>
        <p:blipFill>
          <a:blip r:embed="rId2"/>
          <a:stretch>
            <a:fillRect/>
          </a:stretch>
        </p:blipFill>
        <p:spPr>
          <a:xfrm>
            <a:off x="428596" y="1500174"/>
            <a:ext cx="8306745" cy="5000660"/>
          </a:xfrm>
        </p:spPr>
      </p:pic>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Другая 6">
      <a:dk1>
        <a:sysClr val="windowText" lastClr="000000"/>
      </a:dk1>
      <a:lt1>
        <a:sysClr val="window" lastClr="FFFFFF"/>
      </a:lt1>
      <a:dk2>
        <a:srgbClr val="7B7B7B"/>
      </a:dk2>
      <a:lt2>
        <a:srgbClr val="D6ECFF"/>
      </a:lt2>
      <a:accent1>
        <a:srgbClr val="3CA7AA"/>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68</TotalTime>
  <Words>371</Words>
  <Application>Microsoft Office PowerPoint</Application>
  <PresentationFormat>Экран (4:3)</PresentationFormat>
  <Paragraphs>20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Яркая</vt:lpstr>
      <vt:lpstr> Edward William Cooke        </vt:lpstr>
      <vt:lpstr>         Early years </vt:lpstr>
      <vt:lpstr> Traveling  artist </vt:lpstr>
      <vt:lpstr>Biddulph Grange Gardens</vt:lpstr>
      <vt:lpstr>All of the major events of his life: travel, observation, scientific interests - are reflected in his paintings, as we shall see now. Enjoy! </vt:lpstr>
      <vt:lpstr>Beaching a Pink at Scheveningen</vt:lpstr>
      <vt:lpstr>San Giorgio Maggiore. Venice.</vt:lpstr>
      <vt:lpstr>Steeple Rock Kynance Cove Lizard Cornwall Low Water</vt:lpstr>
      <vt:lpstr>Sunset On The Lagune Of Venice</vt:lpstr>
      <vt:lpstr>Sunset Sky Salute And San Giorgio Maggiore. Venice.</vt:lpstr>
      <vt:lpstr>The Church Of The Gesuati And Riva Delle Zattere</vt:lpstr>
      <vt:lpstr>The Pier and Bay of St Ives Cornwall</vt:lpstr>
      <vt:lpstr>The Undercliff At Bonchurch Isle Of Wight</vt:lpstr>
      <vt:lpstr>On The Lagoon Of Venice</vt:lpstr>
      <vt:lpstr>Thank you!</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William Cooke</dc:title>
  <dc:creator>home</dc:creator>
  <cp:lastModifiedBy>home</cp:lastModifiedBy>
  <cp:revision>8</cp:revision>
  <dcterms:created xsi:type="dcterms:W3CDTF">2013-02-04T15:51:27Z</dcterms:created>
  <dcterms:modified xsi:type="dcterms:W3CDTF">2013-02-04T17:01:05Z</dcterms:modified>
</cp:coreProperties>
</file>