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32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5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28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x2.su/public/article/images/aa44dc8c4f50049a56c699d0504adc18aa9d6a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572560" cy="47250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000636"/>
            <a:ext cx="9286908" cy="1470025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Французский кинематограф </a:t>
            </a:r>
            <a:endParaRPr lang="uk-UA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285728"/>
            <a:ext cx="7772400" cy="914400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Подготовила </a:t>
            </a:r>
          </a:p>
          <a:p>
            <a:pPr algn="r"/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Ученица 11-А класса</a:t>
            </a:r>
          </a:p>
          <a:p>
            <a:pPr algn="r"/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Очеретяная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</a:rPr>
              <a:t>Карина</a:t>
            </a:r>
            <a:endParaRPr lang="uk-UA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8" name="Picture 6" descr="http://old.prokhorovfund.ru/img_out/3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357694"/>
            <a:ext cx="2232314" cy="164307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57232"/>
            <a:ext cx="9144000" cy="758952"/>
          </a:xfrm>
        </p:spPr>
        <p:txBody>
          <a:bodyPr>
            <a:normAutofit fontScale="90000"/>
          </a:bodyPr>
          <a:lstStyle/>
          <a:p>
            <a:r>
              <a:rPr lang="uk-U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Секрет </a:t>
            </a:r>
            <a:r>
              <a:rPr lang="uk-UA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притягательности</a:t>
            </a:r>
            <a:r>
              <a:rPr lang="uk-U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французских</a:t>
            </a:r>
            <a:r>
              <a:rPr lang="uk-U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фильмов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527048"/>
            <a:ext cx="8662828" cy="2544894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Основной и главный секрет – отсутствие коммерческой составляющей. Французское правительство в достаточной мере субсидировало кинематограф и продолжает это делать. Благодаря чему основной акцент при создании фильмов идет не “</a:t>
            </a:r>
            <a:r>
              <a:rPr lang="ru-RU" dirty="0" err="1" smtClean="0"/>
              <a:t>продаваемость</a:t>
            </a:r>
            <a:r>
              <a:rPr lang="ru-RU" dirty="0" smtClean="0"/>
              <a:t>”, а непосредственно на искусство и интеллектуальную составляющую;</a:t>
            </a:r>
          </a:p>
          <a:p>
            <a:r>
              <a:rPr lang="ru-RU" dirty="0" smtClean="0"/>
              <a:t>неоднозначный, захватывающий и в то же время постепенно развивающийся и тонко прописанный сюжет;</a:t>
            </a:r>
          </a:p>
          <a:p>
            <a:r>
              <a:rPr lang="ru-RU" dirty="0" smtClean="0"/>
              <a:t>нет шаблонных и предсказуемых голливудских “</a:t>
            </a:r>
            <a:r>
              <a:rPr lang="ru-RU" dirty="0" err="1" smtClean="0"/>
              <a:t>хепииэндов</a:t>
            </a:r>
            <a:r>
              <a:rPr lang="ru-RU" dirty="0" smtClean="0"/>
              <a:t>”;</a:t>
            </a:r>
          </a:p>
          <a:p>
            <a:r>
              <a:rPr lang="ru-RU" dirty="0" smtClean="0"/>
              <a:t>яркие и запоминающие характеры героев, являющиеся следствием сильной французской актерской школы</a:t>
            </a:r>
          </a:p>
          <a:p>
            <a:endParaRPr lang="uk-UA" dirty="0"/>
          </a:p>
        </p:txBody>
      </p:sp>
      <p:pic>
        <p:nvPicPr>
          <p:cNvPr id="84994" name="Picture 2" descr="http://www.ridus.ru/_ah/img/Zu3WzCg5tZe-r6kv9wfs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3810955"/>
            <a:ext cx="4000528" cy="2547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4996" name="Picture 4" descr="http://www.weekend.od.ua/foto/exclu/benos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3643314"/>
            <a:ext cx="1936684" cy="2776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Признаки, по которым можно понять, что вы смотрите французские фильмы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527048"/>
            <a:ext cx="8715436" cy="2544894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красота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dirty="0" smtClean="0"/>
              <a:t>– во французских фильмах прекрасно всё: герой, героиня, пейзаж, интерьеры, одежда и музыка;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интрига</a:t>
            </a:r>
            <a:r>
              <a:rPr lang="ru-RU" dirty="0" smtClean="0"/>
              <a:t> — практически у всех героев с идеальной жизнью есть свои секреты и спрятанные в шкафу скелеты;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комичность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dirty="0" smtClean="0"/>
              <a:t>— французских режиссеров хлебом не корми, дай возможность даже в самую трагическую сцену внести легкий налет комичности.</a:t>
            </a:r>
            <a:endParaRPr lang="ru-RU" dirty="0"/>
          </a:p>
        </p:txBody>
      </p:sp>
      <p:pic>
        <p:nvPicPr>
          <p:cNvPr id="86018" name="Picture 2" descr="http://cinema-kritik.ru/wp-content/uploads/2013/02/101265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4000504"/>
            <a:ext cx="3048021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6020" name="AutoShape 4" descr="http://img1.liveinternet.ru/images/attach/c/1/63/958/63958694_50a3dc71bfb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6022" name="AutoShape 6" descr="http://img1.liveinternet.ru/images/attach/c/1/63/958/63958694_50a3dc71bfb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86024" name="Picture 8" descr="http://img1.liveinternet.ru/images/attach/c/1/63/958/63958694_50a3dc71bf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643314"/>
            <a:ext cx="2067654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Французские фильмы на все времена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38328" y="1500174"/>
            <a:ext cx="8805672" cy="2544894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Анжелика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 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Фантомас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Блондина в черном ботинке 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Шербургские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 зонтики»</a:t>
            </a:r>
            <a:r>
              <a:rPr lang="ru-RU" dirty="0" smtClean="0"/>
              <a:t> 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Амели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pic>
        <p:nvPicPr>
          <p:cNvPr id="87042" name="Picture 2" descr="http://operkor.net/wp-content/uploads/2012/07/0a226090b11eab34fb70745662ce7e1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500174"/>
            <a:ext cx="3246932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7044" name="Picture 4" descr="http://www.diletant.ru/upload/iblock/272/27268e5b1e4b0a1c0b9d58c4f46de6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357562"/>
            <a:ext cx="3786214" cy="2839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7046" name="Picture 6" descr="http://www.romanticcollection.ru/sites/default/files/180.jpg?128609676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4214818"/>
            <a:ext cx="3071834" cy="2075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http://www.azurworld-rossia.ru/wp-content/uploads/2012/04/02_amelie_web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496"/>
            <a:ext cx="4572032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quarter" idx="4294967295"/>
          </p:nvPr>
        </p:nvSpPr>
        <p:spPr>
          <a:xfrm>
            <a:off x="285720" y="214290"/>
            <a:ext cx="8643998" cy="228601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dirty="0" smtClean="0"/>
              <a:t>Знаете ли вы, что все события, происходящие в нашем мире, даже самые незначительные, взаимосвязаны самым удивительным и чудесным образом?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Как полет крошечной мухи может вызвать где-то далеко мощный ураган, так и странные и, на первый взгляд, непонятные поступки тихой и одинокой девушки, живущей в мире своих фантазий, могут навсегда изменить жизнь совершенно разных людей, подарив им счастье и раскрасив окружающий мир яркими, головокружительными красками. Эту девушку зовут </a:t>
            </a:r>
            <a:endParaRPr lang="ru-RU" dirty="0" smtClean="0"/>
          </a:p>
          <a:p>
            <a:pPr algn="ctr">
              <a:buNone/>
            </a:pPr>
            <a:r>
              <a:rPr lang="ru-RU" sz="51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Амели</a:t>
            </a:r>
            <a:r>
              <a:rPr lang="ru-RU" sz="51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1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Пулен</a:t>
            </a:r>
            <a:endParaRPr lang="uk-UA" sz="51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2948" name="Picture 4" descr="http://www.kinomania.ru/images/wallpapers_people/w1280x800_124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4143380"/>
            <a:ext cx="3529037" cy="2205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928926" y="5786454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Одри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Тоту</a:t>
            </a:r>
            <a:endParaRPr lang="uk-UA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2950" name="Picture 6" descr="http://xn--80aqafcrtq.cc/img/7/2/3/723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2500306"/>
            <a:ext cx="2857520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285720" y="357166"/>
            <a:ext cx="8504238" cy="264320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r>
              <a:rPr lang="uk-UA" dirty="0" err="1" smtClean="0"/>
              <a:t>Год</a:t>
            </a:r>
            <a:r>
              <a:rPr lang="uk-UA" dirty="0" smtClean="0"/>
              <a:t>: 1964</a:t>
            </a:r>
            <a:endParaRPr lang="uk-UA" dirty="0" smtClean="0"/>
          </a:p>
          <a:p>
            <a:r>
              <a:rPr lang="uk-UA" dirty="0" err="1" smtClean="0"/>
              <a:t>Страна</a:t>
            </a:r>
            <a:r>
              <a:rPr lang="uk-UA" dirty="0" smtClean="0"/>
              <a:t>: </a:t>
            </a:r>
            <a:r>
              <a:rPr lang="uk-UA" dirty="0" err="1" smtClean="0"/>
              <a:t>Франция</a:t>
            </a:r>
            <a:r>
              <a:rPr lang="uk-UA" dirty="0" smtClean="0"/>
              <a:t>, </a:t>
            </a:r>
            <a:r>
              <a:rPr lang="uk-UA" dirty="0" err="1" smtClean="0"/>
              <a:t>Италия</a:t>
            </a:r>
            <a:endParaRPr lang="uk-UA" dirty="0" smtClean="0"/>
          </a:p>
          <a:p>
            <a:r>
              <a:rPr lang="uk-UA" dirty="0" smtClean="0"/>
              <a:t>Жанр: </a:t>
            </a:r>
            <a:r>
              <a:rPr lang="uk-UA" dirty="0" err="1" smtClean="0"/>
              <a:t>комедия</a:t>
            </a:r>
            <a:r>
              <a:rPr lang="uk-UA" dirty="0" smtClean="0"/>
              <a:t>, </a:t>
            </a:r>
            <a:r>
              <a:rPr lang="uk-UA" dirty="0" err="1" smtClean="0"/>
              <a:t>криминал</a:t>
            </a:r>
            <a:r>
              <a:rPr lang="uk-UA" dirty="0" smtClean="0"/>
              <a:t>, </a:t>
            </a:r>
            <a:r>
              <a:rPr lang="uk-UA" dirty="0" err="1" smtClean="0"/>
              <a:t>приключения</a:t>
            </a:r>
            <a:endParaRPr lang="uk-UA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dirty="0" smtClean="0"/>
              <a:t>Первый фильм трилогии о невероятных приключениях комиссара </a:t>
            </a:r>
            <a:r>
              <a:rPr lang="ru-RU" dirty="0" err="1" smtClean="0"/>
              <a:t>Жюва</a:t>
            </a:r>
            <a:r>
              <a:rPr lang="ru-RU" dirty="0" smtClean="0"/>
              <a:t>, преследующего неуловимого преступника </a:t>
            </a:r>
            <a:r>
              <a:rPr lang="ru-RU" dirty="0" err="1" smtClean="0"/>
              <a:t>Фантомаса</a:t>
            </a:r>
            <a:r>
              <a:rPr lang="ru-RU" dirty="0" smtClean="0"/>
              <a:t>. Париж потрясен сенсационными и дерзкими преступлениями, совершенными таинственным злодеем по имени </a:t>
            </a:r>
            <a:r>
              <a:rPr lang="ru-RU" sz="6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Фантомас</a:t>
            </a:r>
            <a:r>
              <a:rPr lang="ru-RU" dirty="0" smtClean="0"/>
              <a:t>. На его поимку брошены все силы полиции, но </a:t>
            </a:r>
            <a:r>
              <a:rPr lang="ru-RU" dirty="0" err="1" smtClean="0"/>
              <a:t>Фантомас</a:t>
            </a:r>
            <a:r>
              <a:rPr lang="ru-RU" dirty="0" smtClean="0"/>
              <a:t> практически неуловим — он все время меняет облик, ловко ускользая из рук правосудия. Напасть на его след удается только комиссару </a:t>
            </a:r>
            <a:r>
              <a:rPr lang="ru-RU" dirty="0" err="1" smtClean="0"/>
              <a:t>Жюву</a:t>
            </a:r>
            <a:r>
              <a:rPr lang="ru-RU" dirty="0" smtClean="0"/>
              <a:t> с помощью </a:t>
            </a:r>
            <a:r>
              <a:rPr lang="ru-RU" dirty="0" err="1" smtClean="0"/>
              <a:t>Элен</a:t>
            </a:r>
            <a:r>
              <a:rPr lang="ru-RU" dirty="0" smtClean="0"/>
              <a:t>, подруги похищенного журналиста </a:t>
            </a:r>
            <a:r>
              <a:rPr lang="ru-RU" dirty="0" err="1" smtClean="0"/>
              <a:t>Фандора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88066" name="Picture 2" descr="Фантомас (Fantômas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3071810"/>
            <a:ext cx="2214578" cy="3243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8068" name="Picture 4" descr="http://img0.joyreactor.cc/pics/post/full/%D1%84%D0%B0%D0%BD%D1%82%D0%BE%D0%BC%D0%B0%D1%81-%D0%BF%D0%B5%D1%81%D0%BE%D1%87%D0%BD%D0%B8%D1%86%D0%B0-15346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3143248"/>
            <a:ext cx="4143404" cy="3107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/>
              <a:t>Итог</a:t>
            </a:r>
            <a:endParaRPr lang="uk-UA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Именно во Франции родился кинематограф, когда 28 декабря 1895 года в салоне «Гран-кафе» на бульваре капуцинок </a:t>
            </a:r>
            <a:r>
              <a:rPr lang="ru-RU" dirty="0" smtClean="0"/>
              <a:t>состоялся </a:t>
            </a:r>
            <a:r>
              <a:rPr lang="ru-RU" dirty="0" smtClean="0"/>
              <a:t>публичный показ «Синематографа братьев Люмьер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Современный облик французского кино сформировался уже после Второй мировой войны, после осмысления наследия войны и немецкой оккупации. Большинство фильмов конца 1950-х — это развлекательные ленты, далёкие </a:t>
            </a:r>
            <a:r>
              <a:rPr lang="ru-RU" dirty="0" err="1" smtClean="0"/>
              <a:t>отсоциальной</a:t>
            </a:r>
            <a:r>
              <a:rPr lang="ru-RU" dirty="0" smtClean="0"/>
              <a:t> тематики.</a:t>
            </a:r>
            <a:endParaRPr lang="uk-UA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14282" y="500042"/>
            <a:ext cx="8786874" cy="1752600"/>
          </a:xfrm>
        </p:spPr>
        <p:txBody>
          <a:bodyPr>
            <a:noAutofit/>
          </a:bodyPr>
          <a:lstStyle/>
          <a:p>
            <a:r>
              <a:rPr lang="ru-RU" sz="7200" dirty="0" smtClean="0"/>
              <a:t>Спасибо за внимание!</a:t>
            </a:r>
            <a:endParaRPr lang="uk-UA" sz="7200" dirty="0"/>
          </a:p>
        </p:txBody>
      </p:sp>
      <p:pic>
        <p:nvPicPr>
          <p:cNvPr id="89090" name="Picture 2" descr="http://www.cinematheque.ru/attach/129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3116"/>
            <a:ext cx="8929750" cy="42434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/>
              <a:t>План</a:t>
            </a:r>
            <a:endParaRPr lang="uk-UA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6341950" cy="4830910"/>
          </a:xfrm>
        </p:spPr>
        <p:txBody>
          <a:bodyPr/>
          <a:lstStyle/>
          <a:p>
            <a:r>
              <a:rPr lang="uk-UA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Ранняя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</a:t>
            </a:r>
            <a:endParaRPr lang="uk-UA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Французкие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фильмы</a:t>
            </a:r>
          </a:p>
          <a:p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Секрет </a:t>
            </a:r>
            <a:r>
              <a:rPr lang="uk-UA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притягательности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французских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фильмов</a:t>
            </a:r>
            <a:endParaRPr lang="uk-UA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Признаки, по которым можно понять, что вы смотрите французские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фильмы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Французские фильмы на все времена</a:t>
            </a:r>
            <a:endParaRPr lang="uk-UA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4514" name="Picture 2" descr="http://d1.endata.cx/data/games/38929/kamer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1928802"/>
            <a:ext cx="2673822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uk-UA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Ранняя</a:t>
            </a:r>
            <a:r>
              <a:rPr lang="uk-UA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118757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28 декабря 1895 года 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 салоне «Гран-кафе» </a:t>
            </a:r>
            <a:r>
              <a:rPr lang="ru-RU" dirty="0" smtClean="0"/>
              <a:t>на бульваре капуцинок  состоялся публичный показ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«Синематографа братьев Люмьер». </a:t>
            </a:r>
            <a:endParaRPr lang="uk-UA" dirty="0"/>
          </a:p>
        </p:txBody>
      </p:sp>
      <p:pic>
        <p:nvPicPr>
          <p:cNvPr id="14338" name="Picture 2" descr="http://www.nradatvr.kiev.ua/nradatvr.kiev.ua/pic/c24d953a94d342c8c920ed2154a578df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857496"/>
            <a:ext cx="3000396" cy="22502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339" name="Picture 3" descr="C:\Users\Карина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786058"/>
            <a:ext cx="4476781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Ранняя</a:t>
            </a:r>
            <a:r>
              <a:rPr lang="uk-UA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</a:t>
            </a:r>
            <a:endParaRPr lang="uk-UA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357298"/>
            <a:ext cx="8858280" cy="157163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 </a:t>
            </a:r>
            <a:r>
              <a:rPr lang="ru-RU" dirty="0" smtClean="0"/>
              <a:t>Важная </a:t>
            </a:r>
            <a:r>
              <a:rPr lang="ru-RU" dirty="0" smtClean="0"/>
              <a:t>роль принадлежала изобретателю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кинотрюковой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съёмки</a:t>
            </a:r>
            <a:r>
              <a:rPr lang="ru-RU" dirty="0" smtClean="0"/>
              <a:t> — автору «</a:t>
            </a:r>
            <a:r>
              <a:rPr lang="ru-RU" dirty="0" err="1" smtClean="0"/>
              <a:t>кинофеерий</a:t>
            </a:r>
            <a:r>
              <a:rPr lang="ru-RU" dirty="0" smtClean="0"/>
              <a:t>» Ж. </a:t>
            </a:r>
            <a:r>
              <a:rPr lang="ru-RU" dirty="0" err="1" smtClean="0"/>
              <a:t>Мельесу</a:t>
            </a:r>
            <a:r>
              <a:rPr lang="ru-RU" dirty="0" smtClean="0"/>
              <a:t> и фирме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«Фильм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д’ар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  <a:r>
              <a:rPr lang="ru-RU" dirty="0" smtClean="0"/>
              <a:t>, привлёкшей к работе в кино видных драматургов, театральных актёров и композиторов. </a:t>
            </a:r>
            <a:endParaRPr lang="uk-UA" dirty="0"/>
          </a:p>
        </p:txBody>
      </p:sp>
      <p:sp>
        <p:nvSpPr>
          <p:cNvPr id="77826" name="AutoShape 2" descr="http://kinodorogi.ru/wp-content/uploads/2011/06/%D0%A4%D0%B8%D0%BB%D1%8C%D0%BC-%D0%92%D0%BE%D0%B7%D0%B2%D1%80%D0%B0%D1%89%D0%B5%D0%BD%D0%B8%D0%B5-%D0%A3%D0%BB%D0%B8%D1%81%D1%81%D0%B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7828" name="Picture 4" descr="http://upload.wikimedia.org/wikipedia/ru/thumb/7/7f/%D0%90%D0%BD%D1%80%D0%B8_%D0%9B%D0%B0%D0%B2%D0%B5%D0%B4%D0%B0%D0%BD.jpg/220px-%D0%90%D0%BD%D1%80%D0%B8_%D0%9B%D0%B0%D0%B2%D0%B5%D0%B4%D0%B0%D0%B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286124"/>
            <a:ext cx="2095500" cy="27432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7830" name="Picture 6" descr="http://kinodorogi.ru/wp-content/uploads/2011/06/%D0%A4%D0%B8%D0%BB%D1%8C%D0%BC-%D0%92%D0%BE%D0%B7%D0%B2%D1%80%D0%B0%D1%89%D0%B5%D0%BD%D0%B8%D0%B5-%D0%A3%D0%BB%D0%B8%D1%81%D1%81%D0%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2786058"/>
            <a:ext cx="2641420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7831" name="Picture 7" descr="C:\Users\Карина\Desktop\images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2714620"/>
            <a:ext cx="2357454" cy="3587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6" name="Picture 8" descr="http://viproliki.net/images/image1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928802"/>
            <a:ext cx="4786346" cy="2991467"/>
          </a:xfrm>
          <a:prstGeom prst="rect">
            <a:avLst/>
          </a:prstGeom>
          <a:noFill/>
        </p:spPr>
      </p:pic>
      <p:pic>
        <p:nvPicPr>
          <p:cNvPr id="78850" name="Picture 2" descr="http://kino-teatr.ua/public/main/news/article_24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3000396" cy="30844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8852" name="Picture 4" descr="http://vkarp.com/wp-content/uploads/2011/03/Bazin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285728"/>
            <a:ext cx="3486150" cy="2495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8854" name="Picture 6" descr="http://france-films.ru/wp-content/uploads/2012/11/467b692569826863.460.vk_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4286256"/>
            <a:ext cx="28575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8860" name="Picture 12" descr="http://upload.wikimedia.org/wikipedia/commons/thumb/6/60/Paper_cinema_ticket.jpg/220px-Paper_cinema_ticke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26" y="3286124"/>
            <a:ext cx="2095500" cy="2790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429784" cy="1271574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/>
              <a:t>ФРАНЦУЗСКИЕ ФИЛЬМЫ И ФРАНЦУЗСКОЕ КИНО</a:t>
            </a:r>
            <a:br>
              <a:rPr lang="ru-RU" b="1" cap="all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06" y="1428736"/>
            <a:ext cx="8929718" cy="268777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/>
              <a:t> Во Франции ежегодно проводится множество кинофестивалей, наиболее популярный – это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Международный кинофестиваль в Каннах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» </a:t>
            </a:r>
            <a:r>
              <a:rPr lang="ru-RU" dirty="0" smtClean="0"/>
              <a:t>(впервые прошел в 1946 году). 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Во </a:t>
            </a:r>
            <a:r>
              <a:rPr lang="ru-RU" dirty="0" smtClean="0"/>
              <a:t>Франции есть и прототип </a:t>
            </a:r>
            <a:r>
              <a:rPr lang="ru-RU" dirty="0" err="1" smtClean="0"/>
              <a:t>оскаровской</a:t>
            </a:r>
            <a:r>
              <a:rPr lang="ru-RU" dirty="0" smtClean="0"/>
              <a:t> премии –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премия «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Сезар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». 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dirty="0" smtClean="0"/>
              <a:t>В </a:t>
            </a:r>
            <a:r>
              <a:rPr lang="ru-RU" dirty="0" smtClean="0"/>
              <a:t>конце пятидесятых большую известность приобрели такие актеры, как Луи де </a:t>
            </a:r>
            <a:r>
              <a:rPr lang="ru-RU" dirty="0" err="1" smtClean="0"/>
              <a:t>Финес</a:t>
            </a:r>
            <a:r>
              <a:rPr lang="ru-RU" dirty="0" smtClean="0"/>
              <a:t>, Жан Мааре, </a:t>
            </a:r>
            <a:r>
              <a:rPr lang="ru-RU" dirty="0" err="1" smtClean="0"/>
              <a:t>Жерар</a:t>
            </a:r>
            <a:r>
              <a:rPr lang="ru-RU" dirty="0" smtClean="0"/>
              <a:t> Филипп, Мари </a:t>
            </a:r>
            <a:r>
              <a:rPr lang="ru-RU" dirty="0" err="1" smtClean="0"/>
              <a:t>Казарес</a:t>
            </a:r>
            <a:r>
              <a:rPr lang="ru-RU" dirty="0" smtClean="0"/>
              <a:t>. Одну из важнейших ролей развитии французского кино 50-ых годов сыграл фильм Рене «Хиросима, любовь моя».</a:t>
            </a:r>
            <a:endParaRPr lang="uk-UA" dirty="0"/>
          </a:p>
        </p:txBody>
      </p:sp>
      <p:pic>
        <p:nvPicPr>
          <p:cNvPr id="79874" name="Picture 2" descr="http://www.zagorye.ua/uploads/201303/__400__220__379caeb63b2108c8ce4a0da61951ae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786190"/>
            <a:ext cx="4459436" cy="2452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9876" name="Picture 4" descr="http://www.menshealth.com.ua/i/620_320/publications/4/A30rm52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929066"/>
            <a:ext cx="3875510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6" name="Picture 10" descr="http://www.kino-teatr.ru/acter/album/1516/1561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06863">
            <a:off x="7192713" y="3930589"/>
            <a:ext cx="1678199" cy="2384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0902" name="Picture 6" descr="http://3.bp.blogspot.com/-4KLz46HL1mk/TqPTRl1M2VI/AAAAAAAAE9A/Uwj0GGpV6WM/s1600/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91210">
            <a:off x="2413587" y="4198088"/>
            <a:ext cx="1909728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/>
              <a:t>ФРАНЦУЗСКИЕ ФИЛЬМЫ И ФРАНЦУЗСКОЕ КИНО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500174"/>
            <a:ext cx="8858312" cy="1857388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/>
              <a:t>Следующий период во французском кинематографе – это 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1960-1970 гг</a:t>
            </a:r>
            <a:r>
              <a:rPr lang="ru-RU" dirty="0" smtClean="0"/>
              <a:t>. В это время становятся известными Ален Делон, </a:t>
            </a:r>
            <a:r>
              <a:rPr lang="ru-RU" dirty="0" err="1" smtClean="0"/>
              <a:t>Жерар</a:t>
            </a:r>
            <a:r>
              <a:rPr lang="ru-RU" dirty="0" smtClean="0"/>
              <a:t> </a:t>
            </a:r>
            <a:r>
              <a:rPr lang="ru-RU" dirty="0" err="1" smtClean="0"/>
              <a:t>Депардье</a:t>
            </a:r>
            <a:r>
              <a:rPr lang="ru-RU" dirty="0" smtClean="0"/>
              <a:t>, Катрин Денев, </a:t>
            </a:r>
            <a:r>
              <a:rPr lang="ru-RU" dirty="0" err="1" smtClean="0"/>
              <a:t>Анни</a:t>
            </a:r>
            <a:r>
              <a:rPr lang="ru-RU" dirty="0" smtClean="0"/>
              <a:t> </a:t>
            </a:r>
            <a:r>
              <a:rPr lang="ru-RU" dirty="0" err="1" smtClean="0"/>
              <a:t>Жирардо</a:t>
            </a:r>
            <a:r>
              <a:rPr lang="ru-RU" dirty="0" smtClean="0"/>
              <a:t>, неповторимый Пьер </a:t>
            </a:r>
            <a:r>
              <a:rPr lang="ru-RU" dirty="0" err="1" smtClean="0"/>
              <a:t>Ришар</a:t>
            </a:r>
            <a:r>
              <a:rPr lang="ru-RU" dirty="0" smtClean="0"/>
              <a:t> и </a:t>
            </a:r>
            <a:r>
              <a:rPr lang="ru-RU" dirty="0" err="1" smtClean="0"/>
              <a:t>Колюш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80900" name="Picture 4" descr="http://i.obozrevatel.ua/8/833425/gallery/72226_image_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088830"/>
            <a:ext cx="2569127" cy="3221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0904" name="Picture 8" descr="http://www.ilsitodelledonne.it/wp-content/uploads/2011/06/annie_girardot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3214685"/>
            <a:ext cx="3155035" cy="3142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6" name="Picture 6" descr="http://www.russian.rfi.fr/sites/russian.filesrfi/imagecache/rfi_43_large/sites/images.rfi.fr/files/aef_image/depardieu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89771">
            <a:off x="6038313" y="1187373"/>
            <a:ext cx="2734069" cy="2042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24" name="Picture 4" descr="http://cdn2.img22.ria.ru/images/91705/63/9170563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14290"/>
            <a:ext cx="1996326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22" name="Picture 2" descr="http://pics.kinokadr.ru/persons/62/620/6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42579">
            <a:off x="2437199" y="728267"/>
            <a:ext cx="1928959" cy="2577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http://lichnosti.net/photos/111/120186504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357166"/>
            <a:ext cx="2235831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30" name="Picture 10" descr="http://www.yugopolis.ru/data/mediadb/2383/0000/0217/21707/466x10000_out__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877628">
            <a:off x="2293575" y="4321879"/>
            <a:ext cx="2577298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28" name="Picture 8" descr="http://static.etvnet.com/shared/persons/person/000/000/258/risha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472" y="3286124"/>
            <a:ext cx="2319660" cy="3034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32" name="Picture 12" descr="http://tipstops.ru/images/post/7feb56514bddcbcb38f1a7056eadfddb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624946">
            <a:off x="6927436" y="4427113"/>
            <a:ext cx="1714512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34" name="Picture 14" descr="http://s5.afisha.net/Afisha7Files/UGPhotos/081013200820/100704135703/p_F.jpg?v=38209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57818" y="3500438"/>
            <a:ext cx="2086410" cy="2837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677244" cy="758952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Французские фильмы – окно в мир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Десятка </a:t>
            </a:r>
            <a:r>
              <a:rPr lang="uk-UA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лучших</a:t>
            </a:r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французских</a:t>
            </a:r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фильмов</a:t>
            </a:r>
            <a:r>
              <a:rPr lang="uk-UA" dirty="0" smtClean="0"/>
              <a:t> </a:t>
            </a:r>
            <a:r>
              <a:rPr lang="uk-UA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/>
              <a:t>Амели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Последнее метро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Девушка на </a:t>
            </a:r>
            <a:r>
              <a:rPr lang="ru-RU" dirty="0" smtClean="0"/>
              <a:t>мосту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Пришельцы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Королева Марго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Бассейн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8 женщин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/>
              <a:t>Жюль</a:t>
            </a:r>
            <a:r>
              <a:rPr lang="ru-RU" dirty="0" smtClean="0"/>
              <a:t> и Джим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Жизнь в розовом цвете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На последнем дыхании</a:t>
            </a:r>
          </a:p>
          <a:p>
            <a:pPr marL="514350" indent="-514350">
              <a:buFont typeface="+mj-lt"/>
              <a:buAutoNum type="arabicPeriod"/>
            </a:pPr>
            <a:endParaRPr lang="uk-UA" dirty="0" smtClean="0"/>
          </a:p>
        </p:txBody>
      </p:sp>
      <p:pic>
        <p:nvPicPr>
          <p:cNvPr id="83970" name="Picture 2" descr="Французские фильм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1928802"/>
            <a:ext cx="3448050" cy="2495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3972" name="AutoShape 4" descr="http://img1.liveinternet.ru/images/attach/c/4/82/65/82065333_11766_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83974" name="Picture 6" descr="http://img1.liveinternet.ru/images/attach/c/4/82/65/82065333_11766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3071810"/>
            <a:ext cx="2096848" cy="3101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3976" name="Picture 8" descr="https://encrypted-tbn1.gstatic.com/images?q=tbn:ANd9GcT8pFoHsIKKT-EqEaTPOXDzdXAyzHwoxtURgnVW-tD4Cioheuh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4429132"/>
            <a:ext cx="1500198" cy="20533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ициаль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114</TotalTime>
  <Words>189</Words>
  <Application>Microsoft Office PowerPoint</Application>
  <PresentationFormat>Экран (4:3)</PresentationFormat>
  <Paragraphs>60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1_Аспект</vt:lpstr>
      <vt:lpstr>Официальная</vt:lpstr>
      <vt:lpstr>Французский кинематограф </vt:lpstr>
      <vt:lpstr>План</vt:lpstr>
      <vt:lpstr>Ранняя история </vt:lpstr>
      <vt:lpstr>Ранняя история</vt:lpstr>
      <vt:lpstr>Слайд 5</vt:lpstr>
      <vt:lpstr>ФРАНЦУЗСКИЕ ФИЛЬМЫ И ФРАНЦУЗСКОЕ КИНО </vt:lpstr>
      <vt:lpstr>ФРАНЦУЗСКИЕ ФИЛЬМЫ И ФРАНЦУЗСКОЕ КИНО</vt:lpstr>
      <vt:lpstr>Слайд 8</vt:lpstr>
      <vt:lpstr>Французские фильмы – окно в мир </vt:lpstr>
      <vt:lpstr>Секрет притягательности французских фильмов </vt:lpstr>
      <vt:lpstr>Признаки, по которым можно понять, что вы смотрите французские фильмы </vt:lpstr>
      <vt:lpstr>Французские фильмы на все времена </vt:lpstr>
      <vt:lpstr>Слайд 13</vt:lpstr>
      <vt:lpstr>Слайд 14</vt:lpstr>
      <vt:lpstr>Итог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Французский кинематограф </dc:title>
  <dc:creator>Карина</dc:creator>
  <cp:lastModifiedBy>Карина</cp:lastModifiedBy>
  <cp:revision>13</cp:revision>
  <dcterms:created xsi:type="dcterms:W3CDTF">2014-03-30T13:28:22Z</dcterms:created>
  <dcterms:modified xsi:type="dcterms:W3CDTF">2014-03-30T15:32:55Z</dcterms:modified>
</cp:coreProperties>
</file>