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3" autoAdjust="0"/>
    <p:restoredTop sz="94660"/>
  </p:normalViewPr>
  <p:slideViewPr>
    <p:cSldViewPr>
      <p:cViewPr varScale="1">
        <p:scale>
          <a:sx n="69" d="100"/>
          <a:sy n="69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0A053-EACA-4B80-B035-5D84B409927D}" type="datetimeFigureOut">
              <a:rPr lang="uk-UA" smtClean="0"/>
              <a:pPr/>
              <a:t>18.04.2013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F3F58-1FEB-4B19-A03E-3FFBEF1636C1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93611-553B-4530-9EB6-5CF0102554C7}" type="datetimeFigureOut">
              <a:rPr lang="uk-UA" smtClean="0"/>
              <a:pPr/>
              <a:t>18.04.2013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500CF-DDFC-4C96-980E-3EECD12523DC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6264696" cy="1470025"/>
          </a:xfrm>
        </p:spPr>
        <p:txBody>
          <a:bodyPr>
            <a:noAutofit/>
          </a:bodyPr>
          <a:lstStyle/>
          <a:p>
            <a:r>
              <a:rPr lang="uk-UA" sz="13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Японія</a:t>
            </a:r>
            <a:endParaRPr lang="uk-UA" sz="13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etano Gaijin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356992"/>
            <a:ext cx="4752528" cy="2808312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Підготував </a:t>
            </a:r>
          </a:p>
          <a:p>
            <a:r>
              <a:rPr lang="uk-UA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студент групи Фк-44-1</a:t>
            </a:r>
          </a:p>
          <a:p>
            <a:r>
              <a:rPr lang="uk-UA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Галюк Юрій</a:t>
            </a:r>
          </a:p>
          <a:p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24744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Виникнення  сучасної держави</a:t>
            </a:r>
            <a:endParaRPr lang="uk-UA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4968552" cy="5112568"/>
          </a:xfrm>
        </p:spPr>
        <p:txBody>
          <a:bodyPr>
            <a:norm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Ефективна й потужна адміністративна машина сьогунів з її множиною каналів влади майже цілком була використана для створення структури сучасної держави в час буржуазних реформ періоду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Мейдзі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. Тому формування нової системи правління не потребувало повного оновлення політичного апарату. Нова філософія влади під впливом політичної думки Заходу сформувала чотири основні принципи: політика уряду, заснована на широкій консультацій; індивід має свободу в задоволенні своїх проблем;  інтереси держави вищі від усіх інших інтересів; “ основні засоби минулого ” уступають місце західним зразкам    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kobCTT" pitchFamily="2" charset="0"/>
            </a:endParaRPr>
          </a:p>
        </p:txBody>
      </p:sp>
      <p:pic>
        <p:nvPicPr>
          <p:cNvPr id="4" name="Рисунок 3" descr="22451473_325232018_cc73333c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24744"/>
            <a:ext cx="3707904" cy="501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Специфіка японського мистецтва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136904" cy="3672408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Своєю специфікою наділене  японське мистецтво, що сформувалося під впливом китайської культури, та мистецтва  синтоїзму, заснованого на культі природи, родини, імператора, буддійського ірраціоналізму та художніх форм Індії.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Мета японських поетів, живописців, каліграфів та майстрів чайної церемонії  полягає в “ природа – міра усіх речей ”. В процесі осягнення краси як конкретної данності виникає своєрідна естетична інтуїція, що дає змогу людині глибинні основи буття.   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kobCT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Поезія</a:t>
            </a:r>
            <a:endParaRPr lang="uk-UA" sz="11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781128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Типово японською є поезія хайкай (“ нанизані гори “), що походить від витонченої гри й являє собою поетичну імпровізацію</a:t>
            </a:r>
            <a:r>
              <a:rPr lang="uk-UA" dirty="0" smtClean="0">
                <a:latin typeface="JakobCTT" pitchFamily="2" charset="0"/>
              </a:rPr>
              <a:t>.</a:t>
            </a:r>
            <a:endParaRPr lang="uk-UA" dirty="0">
              <a:latin typeface="JakobCTT" pitchFamily="2" charset="0"/>
            </a:endParaRPr>
          </a:p>
        </p:txBody>
      </p:sp>
      <p:pic>
        <p:nvPicPr>
          <p:cNvPr id="5" name="Рисунок 4" descr="01-Хайку_Кан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484784"/>
            <a:ext cx="3212699" cy="459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940152" y="328498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Старий ставок</a:t>
            </a:r>
          </a:p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Стрибнуло у воду жабеня</a:t>
            </a:r>
          </a:p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 Сплеск у тиші…</a:t>
            </a:r>
          </a:p>
        </p:txBody>
      </p:sp>
      <p:pic>
        <p:nvPicPr>
          <p:cNvPr id="7" name="Рисунок 6" descr="Koho Shoda, 1871-1946-Plum-Mo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16632"/>
            <a:ext cx="242062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каліграфія</a:t>
            </a:r>
            <a:endParaRPr lang="uk-UA" sz="9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6048672" cy="5472608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latin typeface="JakobCTT" pitchFamily="2" charset="0"/>
              </a:rPr>
              <a:t>Традиційне японське мистецтво не можливо уявити без каліграфії, яка є основоположною у далекосхідній культурі.</a:t>
            </a:r>
          </a:p>
          <a:p>
            <a:r>
              <a:rPr lang="uk-UA" b="1" dirty="0" smtClean="0">
                <a:latin typeface="JakobCTT" pitchFamily="2" charset="0"/>
              </a:rPr>
              <a:t>Згідно з традицією ієрогліфічна писемність виникла з божественних небесних образів, явлених міфічному правителю </a:t>
            </a:r>
            <a:r>
              <a:rPr lang="uk-UA" b="1" dirty="0" err="1" smtClean="0">
                <a:latin typeface="JakobCTT" pitchFamily="2" charset="0"/>
              </a:rPr>
              <a:t>Фусі</a:t>
            </a:r>
            <a:r>
              <a:rPr lang="uk-UA" b="1" dirty="0" smtClean="0">
                <a:latin typeface="JakobCTT" pitchFamily="2" charset="0"/>
              </a:rPr>
              <a:t>. Від ієрогліфів пізніше зародився живопис, під їх впливом формувалася поезія. Мистецтво каліграфії виробило свою мову, схожу з природою, воно дало наочне уявлення про абстрактні концепти.</a:t>
            </a:r>
            <a:endParaRPr lang="uk-UA" b="1" dirty="0">
              <a:latin typeface="JakobCTT" pitchFamily="2" charset="0"/>
            </a:endParaRPr>
          </a:p>
        </p:txBody>
      </p:sp>
      <p:pic>
        <p:nvPicPr>
          <p:cNvPr id="5" name="Рисунок 4" descr="kannaga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124744"/>
            <a:ext cx="2987824" cy="525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живопис</a:t>
            </a:r>
            <a:endParaRPr lang="uk-UA" sz="115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7504" y="1340768"/>
            <a:ext cx="8579296" cy="4785395"/>
          </a:xfrm>
        </p:spPr>
        <p:txBody>
          <a:bodyPr>
            <a:no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Для всієї далекосхідної культури характерний тісний зв’язок поезії з живописом. Японський живопис містить  два види знаків: письмові (вірші) та живописні ( власне картина в європейському розумінні). Величезний вплив на віршоживопис справив дзен-буддизм, тому на вищому рівні осягнення згортка він є медитативним стимулятором і сприяє просвітленню. Великою популярністю користується мистецтво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укійоє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, яке відчуло на собі вплив театру.   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kobCT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4932040" y="980728"/>
            <a:ext cx="72008" cy="587727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4968552" cy="908720"/>
          </a:xfrm>
        </p:spPr>
        <p:txBody>
          <a:bodyPr>
            <a:normAutofit fontScale="90000"/>
          </a:bodyPr>
          <a:lstStyle/>
          <a:p>
            <a:r>
              <a:rPr lang="uk-UA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Сценічне мистецтво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9"/>
            <a:ext cx="5004048" cy="4680520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З класичних форм японського театру найвідоміші за кордоном Но і Кабукі, в основі яких лежать анімісьткі елементи японської культури. Театр Но користувався величезною популярністю у військової аристократії середньовічної Японії частково тому, що його естетична суворість відбивалася в алегоризмі самурайського духу. На відміну від жорстокої етики самураїв естетична суворість Но досягалася завдяки вишуканій канонізованій пластиці акторів, що здійснювали часом несвідомо, вплив на глядачів. Театр Но – це по суті театр фантазії.   </a:t>
            </a:r>
            <a:endParaRPr lang="uk-UA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kobCT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1052736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Кабукі – значно пізніша порівняно з Но форма театру, виникнення якої можна віднести до початку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XVII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 ст. Слід зазначити, що анімістська основа театру Но збережена в новій сценічній формі, однак Кабукі мав іншу, ніж театр Но, спрямованість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. На відміну від Но  з його орієнтацією на минуле Кабукі користувався  підтримкою нового   стану торговців і виявив інтерес до проблем сучасного світу. </a:t>
            </a: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Театр Но і Кабукі популярні у сучасній Японії, доповнюють один одного.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kobCTT" pitchFamily="2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661248"/>
            <a:ext cx="67322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411760" y="6165304"/>
            <a:ext cx="67322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15616" y="6453336"/>
            <a:ext cx="417646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476672"/>
            <a:ext cx="197971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804248" y="476672"/>
            <a:ext cx="233975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Архітектура та японські сади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65104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JakobCTT" pitchFamily="2" charset="0"/>
              </a:rPr>
              <a:t>З традиційною поєднується японський сад, протилежний європейському за своєю ідеєю. У японському саду дерева, кущі, камені у створеній художником композиції важливі не тільки самі собою, а й як втілення філософських уявлень. У малому й одиночному традиційне японське сприйняття вбачає відображення великого й загального, самої природи як всеосяжного макрокосмосу. Тому японський сад, як і картина пейзажиста, насамперед відображає ставлення до світу й уявлення про нього.</a:t>
            </a:r>
            <a:endParaRPr lang="uk-UA" sz="2000" dirty="0">
              <a:latin typeface="JakobCTT" pitchFamily="2" charset="0"/>
            </a:endParaRPr>
          </a:p>
        </p:txBody>
      </p:sp>
      <p:pic>
        <p:nvPicPr>
          <p:cNvPr id="4" name="Рисунок 3" descr="1346844904_34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412776"/>
            <a:ext cx="4423349" cy="360040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Побутова культура</a:t>
            </a:r>
            <a:endParaRPr lang="uk-UA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53135"/>
          </a:xfrm>
        </p:spPr>
        <p:txBody>
          <a:bodyPr>
            <a:noAutofit/>
          </a:bodyPr>
          <a:lstStyle/>
          <a:p>
            <a:r>
              <a:rPr lang="uk-UA" sz="1800" dirty="0" smtClean="0">
                <a:latin typeface="JakobCTT" pitchFamily="2" charset="0"/>
              </a:rPr>
              <a:t>Історичний розвиток культури характеризується розширенням набору каналів зв'язку  й спілкування між людьми. Одним із культурних завоювань жителів японських міст у момент переходу від середньовіччя до нового часу було освоєння запозиченого у дзенських монастирях і по-своєму осмисленого ритуалу чайної церемонії. Пиття чаю було дуже поширеною формою спілкування між людьми в різних соціальних сферах – від імператорського двору й оточення </a:t>
            </a:r>
            <a:r>
              <a:rPr lang="uk-UA" sz="1800" dirty="0" err="1" smtClean="0">
                <a:latin typeface="JakobCTT" pitchFamily="2" charset="0"/>
              </a:rPr>
              <a:t>сьогуна</a:t>
            </a:r>
            <a:r>
              <a:rPr lang="uk-UA" sz="1800" dirty="0" smtClean="0">
                <a:latin typeface="JakobCTT" pitchFamily="2" charset="0"/>
              </a:rPr>
              <a:t> до простого народу. Але кожний із станів суспільства вбачав у цьому ритуалі свій смисл і по-своєму оформлював його.</a:t>
            </a:r>
            <a:endParaRPr lang="uk-UA" sz="1800" dirty="0">
              <a:latin typeface="JakobCTT" pitchFamily="2" charset="0"/>
            </a:endParaRPr>
          </a:p>
        </p:txBody>
      </p:sp>
      <p:pic>
        <p:nvPicPr>
          <p:cNvPr id="4" name="Рисунок 3" descr="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810000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39000" r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Побутова культура</a:t>
            </a:r>
            <a:endParaRPr lang="uk-UA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JakobCTT" pitchFamily="2" charset="0"/>
              </a:rPr>
              <a:t>Історичним є те, що повсякденна культура – мистецтво аранжування  квітів ( ікебана), церемонія чаєпиття та інше – була пронизана естетикою, красою, розумінням в дусі дзен-буддизму. З дзенівської концепції  непостійності всього існуючого, виходить, що все короткочасне тісно пов'язане з розумінням прекрасного. </a:t>
            </a:r>
            <a:endParaRPr lang="uk-UA" dirty="0">
              <a:latin typeface="JakobCT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143000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chemeClr val="bg1"/>
                </a:solidFill>
                <a:latin typeface="JakobCTT" pitchFamily="2" charset="0"/>
              </a:rPr>
              <a:t>Дякую за увагу!</a:t>
            </a:r>
            <a:endParaRPr lang="uk-UA" sz="11500" dirty="0">
              <a:solidFill>
                <a:schemeClr val="bg1"/>
              </a:solidFill>
              <a:latin typeface="JakobCT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48680"/>
            <a:ext cx="5436096" cy="652534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Культура Японії в колі азіатських культур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Буддизм, синтоїзм та конфуціанство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Епоха законів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 Стан самураїв та політика сьогунів 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Виникнення  сучасної держави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Специфіка японського мистецтва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Поезія, каліграфія, живопис 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Сценічне мистецтво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Архітектура та японські сади</a:t>
            </a:r>
          </a:p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Побутова культура</a:t>
            </a:r>
          </a:p>
          <a:p>
            <a:endParaRPr lang="uk-UA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etano Gaijin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148064" y="188640"/>
            <a:ext cx="1368165" cy="5744383"/>
            <a:chOff x="5148058" y="1124744"/>
            <a:chExt cx="720086" cy="5187754"/>
          </a:xfrm>
        </p:grpSpPr>
        <p:sp>
          <p:nvSpPr>
            <p:cNvPr id="6" name="TextBox 5"/>
            <p:cNvSpPr txBox="1"/>
            <p:nvPr/>
          </p:nvSpPr>
          <p:spPr>
            <a:xfrm>
              <a:off x="5148064" y="1124744"/>
              <a:ext cx="72008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3800" dirty="0" smtClean="0">
                  <a:latin typeface="Keetano Gaijin" pitchFamily="2" charset="0"/>
                </a:rPr>
                <a:t>П</a:t>
              </a:r>
              <a:endParaRPr lang="uk-UA" sz="13800" dirty="0">
                <a:latin typeface="Keetano Gaijin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85958" y="2945596"/>
              <a:ext cx="648072" cy="2001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3800" dirty="0" smtClean="0">
                  <a:latin typeface="Keetano Gaijin" pitchFamily="2" charset="0"/>
                </a:rPr>
                <a:t>а</a:t>
              </a:r>
              <a:endParaRPr lang="uk-UA" sz="13800" dirty="0">
                <a:latin typeface="Keetano Gaijin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48060" y="2035170"/>
              <a:ext cx="720079" cy="2001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3800" dirty="0" smtClean="0">
                  <a:latin typeface="Keetano Gaijin" pitchFamily="2" charset="0"/>
                </a:rPr>
                <a:t>л</a:t>
              </a:r>
              <a:endParaRPr lang="uk-UA" sz="13800" dirty="0">
                <a:latin typeface="Keetano Gaijin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8058" y="4311236"/>
              <a:ext cx="720079" cy="2001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3800" dirty="0" smtClean="0">
                  <a:latin typeface="Keetano Gaijin" pitchFamily="2" charset="0"/>
                </a:rPr>
                <a:t>н</a:t>
              </a:r>
              <a:endParaRPr lang="uk-UA" sz="13800" dirty="0">
                <a:latin typeface="Keetano Gaiji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246043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latin typeface="JakobCTT" pitchFamily="2" charset="0"/>
              </a:rPr>
              <a:t>Культура Японії належить до великого кола азіатських культур, тому під час її розгляду слід брати до уваги ряд особливостей. В першу чергу необхідно рахуватися з тим, що традиційна японська культура складалася значною мірою під впливом буддизму, до того ж вона увібрала досягнення великих культур Азії</a:t>
            </a:r>
            <a:endParaRPr lang="uk-UA" sz="4000" dirty="0">
              <a:solidFill>
                <a:srgbClr val="FF0000"/>
              </a:solidFill>
              <a:latin typeface="JakobCT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88640"/>
            <a:ext cx="70402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Культура Японії в колі азіатських культур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908720"/>
            <a:ext cx="67322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076056" y="260648"/>
            <a:ext cx="406794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91880" y="6453336"/>
            <a:ext cx="5652120" cy="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6056" y="1124744"/>
            <a:ext cx="266429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5842992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синтоїзм</a:t>
            </a:r>
            <a:endParaRPr lang="uk-UA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5256584" cy="5760640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JakobCTT" pitchFamily="2" charset="0"/>
              </a:rPr>
              <a:t>Синто – шлях богів. Синто являє собою рід стародавньої міфології, бо в ранньому, добуддійському синтоїзмі мова йде про надприродній світ – світ богів та духів (Камі), які здавна шанувалися японцями. Відомо, що джерела синтоїзму походять з глибокої давнини й містять усі притаманні первісним народам форми вірувань та культів – тотемізм, анонізм, магію, культ мертвих, культ вождів тощо. </a:t>
            </a:r>
            <a:endParaRPr lang="uk-UA" sz="2400" dirty="0">
              <a:latin typeface="JakobCTT" pitchFamily="2" charset="0"/>
            </a:endParaRPr>
          </a:p>
        </p:txBody>
      </p:sp>
      <p:pic>
        <p:nvPicPr>
          <p:cNvPr id="6" name="Рисунок 5" descr="shinto-dewa-sanzan-scroll-collection-of-sekimori-gaynor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1568" y="0"/>
            <a:ext cx="34324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flipH="1">
            <a:off x="7884368" y="1052736"/>
            <a:ext cx="125963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2" idx="0"/>
          </p:cNvCxnSpPr>
          <p:nvPr/>
        </p:nvCxnSpPr>
        <p:spPr>
          <a:xfrm flipH="1">
            <a:off x="1763688" y="188640"/>
            <a:ext cx="3204356" cy="0"/>
          </a:xfrm>
          <a:prstGeom prst="line">
            <a:avLst/>
          </a:prstGeom>
          <a:ln w="57150"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4824536" cy="114300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Буддизм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124744"/>
            <a:ext cx="7437512" cy="4525963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JakobCTT" pitchFamily="2" charset="0"/>
              </a:rPr>
              <a:t>Буддизм, як відомо, потрапив до Японії ще до нашої ери, однак вирішального впливу на психологію японців він набув лише з </a:t>
            </a:r>
            <a:r>
              <a:rPr lang="en-US" sz="2000" dirty="0" smtClean="0">
                <a:latin typeface="JakobCTT" pitchFamily="2" charset="0"/>
              </a:rPr>
              <a:t>V – VI </a:t>
            </a:r>
            <a:r>
              <a:rPr lang="ru-RU" sz="2000" dirty="0" smtClean="0">
                <a:latin typeface="JakobCTT" pitchFamily="2" charset="0"/>
              </a:rPr>
              <a:t>ст., </a:t>
            </a:r>
            <a:r>
              <a:rPr lang="uk-UA" sz="2000" dirty="0" smtClean="0">
                <a:latin typeface="JakobCTT" pitchFamily="2" charset="0"/>
              </a:rPr>
              <a:t>коли до Японії стали прибувати буддійські монахи, а разом з ними й священні буддійські книги. Досить відзначити, що буддизм став теоретичною основою управління державою, і саме в Японії повною мірою втілився принцип “ сейкьоітті” – єдності політики й релігії. </a:t>
            </a:r>
            <a:endParaRPr lang="uk-UA" sz="2000" dirty="0">
              <a:latin typeface="JakobCTT" pitchFamily="2" charset="0"/>
            </a:endParaRPr>
          </a:p>
        </p:txBody>
      </p:sp>
      <p:pic>
        <p:nvPicPr>
          <p:cNvPr id="4" name="Рисунок 3" descr="1257871097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996952"/>
            <a:ext cx="573862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059832" y="0"/>
            <a:ext cx="0" cy="1052736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8820472" y="908720"/>
            <a:ext cx="72008" cy="5949280"/>
          </a:xfrm>
          <a:prstGeom prst="line">
            <a:avLst/>
          </a:prstGeom>
          <a:ln w="76200">
            <a:prstDash val="soli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конфуціанство</a:t>
            </a:r>
            <a:endParaRPr lang="uk-UA" sz="80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4968552" cy="561662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Конфуціанство також займало важливе місце у фундаменті етичного та релігійного життя японського суспільства. Від початку свого існування у Японії конфуціанство перебувало в полі зору буддизму. Його розквіт починається в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XVII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. Саме в цей час відбувається звільнення конфуціанства з-під контролю буддійського духовенства й набуття ним незалежності, що було викликане потребами розвитку суспільства.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kobCTT" pitchFamily="2" charset="0"/>
            </a:endParaRPr>
          </a:p>
        </p:txBody>
      </p:sp>
      <p:pic>
        <p:nvPicPr>
          <p:cNvPr id="4" name="Рисунок 3" descr="confucius21.jpg"/>
          <p:cNvPicPr>
            <a:picLocks noChangeAspect="1"/>
          </p:cNvPicPr>
          <p:nvPr/>
        </p:nvPicPr>
        <p:blipFill>
          <a:blip r:embed="rId3" cstate="print"/>
          <a:srcRect l="16000" r="13335"/>
          <a:stretch>
            <a:fillRect/>
          </a:stretch>
        </p:blipFill>
        <p:spPr>
          <a:xfrm>
            <a:off x="5495298" y="1268760"/>
            <a:ext cx="3648701" cy="4608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4032448" cy="864096"/>
          </a:xfrm>
        </p:spPr>
        <p:txBody>
          <a:bodyPr>
            <a:normAutofit fontScale="90000"/>
          </a:bodyPr>
          <a:lstStyle/>
          <a:p>
            <a:r>
              <a:rPr lang="uk-UA" sz="7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Епоха законів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/>
            </a:r>
            <a:b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JakobCTT" pitchFamily="2" charset="0"/>
              </a:rPr>
              <a:t>Японські історики часто називають період </a:t>
            </a:r>
            <a:r>
              <a:rPr lang="en-US" b="1" dirty="0" smtClean="0">
                <a:solidFill>
                  <a:srgbClr val="FF0000"/>
                </a:solidFill>
                <a:latin typeface="JakobCTT" pitchFamily="2" charset="0"/>
              </a:rPr>
              <a:t>  V – IX  </a:t>
            </a:r>
            <a:r>
              <a:rPr lang="uk-UA" b="1" dirty="0" smtClean="0">
                <a:solidFill>
                  <a:srgbClr val="FF0000"/>
                </a:solidFill>
                <a:latin typeface="JakobCTT" pitchFamily="2" charset="0"/>
              </a:rPr>
              <a:t>століть епохою законів , маючи на увазі ту величезну законодавчу роботу, яка тоді велася. Але цей час мав і інше,воістину історичне значення: в громадянське та державне життя увійшов принцип закону. Норми звичаєвого права, зрозуміло, залишилися, але над ними постав державний закон, а разом з цим до свідомості людей увійшла нова ідея – ідея законності</a:t>
            </a:r>
            <a:r>
              <a:rPr lang="uk-UA" dirty="0" smtClean="0">
                <a:solidFill>
                  <a:srgbClr val="FF0000"/>
                </a:solidFill>
              </a:rPr>
              <a:t>.  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908720"/>
            <a:ext cx="32038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076056" y="1268760"/>
            <a:ext cx="40679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Епоха законів</a:t>
            </a:r>
            <a:endParaRPr lang="uk-UA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5112568" cy="5472608"/>
          </a:xfrm>
        </p:spPr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Після 1186 р. панівну позицію в державі зайняв стан самураїв, імператор та його двір перестали відігравати політичну роль у житті країни. Фактично влада належала сьогону, ставка якого знаходилася в Камакара. </a:t>
            </a:r>
          </a:p>
        </p:txBody>
      </p:sp>
      <p:pic>
        <p:nvPicPr>
          <p:cNvPr id="5" name="Рисунок 4" descr="аа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836712"/>
            <a:ext cx="3550083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43000"/>
          </a:xfrm>
        </p:spPr>
        <p:txBody>
          <a:bodyPr>
            <a:noAutofit/>
          </a:bodyPr>
          <a:lstStyle/>
          <a:p>
            <a:r>
              <a:rPr lang="uk-UA" sz="6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etano Gaijin" pitchFamily="2" charset="0"/>
              </a:rPr>
              <a:t>Стан самураїв та політика сьогунів</a:t>
            </a:r>
            <a:endParaRPr lang="uk-UA" sz="6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980728"/>
            <a:ext cx="5220072" cy="5616624"/>
          </a:xfrm>
        </p:spPr>
        <p:txBody>
          <a:bodyPr>
            <a:normAutofit lnSpcReduction="10000"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Політика сьогуна була спрямована на поступову розрядку внутрішньої напруженості, яку створювали селянські бунти та амбіції вельмож. 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Складна економічна стратегія, необхідність спрямувати войовничі прагнення самураїв шляхом зміни естетичного смаку, що перетворює грізних самураїв, та їх сеньйорів, даймьо у письменників, художників і поетів. Буддизм, синто і конфуціянтво зробили свій внесок у створення нових концепцій, які й були використанні військовим урядом, букафу. 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kobCTT" pitchFamily="2" charset="0"/>
              </a:rPr>
              <a:t>  Сьогун Ієясу Токугава пригнітив націлене на експансію енергію професіоналів смерті, перетворивши їх у наглядачів та розподілювачів результатів виробництва матеріальних благ, а простих самураїв – у філософів меча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4" name="Рисунок 3" descr="5de0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28396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1222</Words>
  <Application>Microsoft Office PowerPoint</Application>
  <PresentationFormat>Экран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Японія</vt:lpstr>
      <vt:lpstr>Слайд 2</vt:lpstr>
      <vt:lpstr>Слайд 3</vt:lpstr>
      <vt:lpstr>синтоїзм</vt:lpstr>
      <vt:lpstr>Буддизм</vt:lpstr>
      <vt:lpstr>конфуціанство</vt:lpstr>
      <vt:lpstr>Епоха законів </vt:lpstr>
      <vt:lpstr>Епоха законів</vt:lpstr>
      <vt:lpstr>Стан самураїв та політика сьогунів</vt:lpstr>
      <vt:lpstr>Виникнення  сучасної держави</vt:lpstr>
      <vt:lpstr>Специфіка японського мистецтва</vt:lpstr>
      <vt:lpstr>Поезія</vt:lpstr>
      <vt:lpstr>каліграфія</vt:lpstr>
      <vt:lpstr>живопис</vt:lpstr>
      <vt:lpstr>Сценічне мистецтво</vt:lpstr>
      <vt:lpstr>Архітектура та японські сади</vt:lpstr>
      <vt:lpstr>Побутова культура</vt:lpstr>
      <vt:lpstr>Побутова культура</vt:lpstr>
      <vt:lpstr>Дякую за увагу!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Японія</dc:title>
  <dc:creator>Галюк</dc:creator>
  <cp:lastModifiedBy>Jay P</cp:lastModifiedBy>
  <cp:revision>85</cp:revision>
  <dcterms:created xsi:type="dcterms:W3CDTF">2013-04-05T17:48:57Z</dcterms:created>
  <dcterms:modified xsi:type="dcterms:W3CDTF">2013-04-18T05:05:57Z</dcterms:modified>
</cp:coreProperties>
</file>