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90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7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15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54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5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9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8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20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6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7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4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0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4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2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78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1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6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B6B83D-89AA-435C-AB08-9E171C2A5DB3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2F1799-B772-4970-B7CB-6940A3CBC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62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53454" y="259307"/>
            <a:ext cx="8446140" cy="900752"/>
          </a:xfrm>
        </p:spPr>
        <p:txBody>
          <a:bodyPr/>
          <a:lstStyle/>
          <a:p>
            <a:pPr algn="ctr"/>
            <a:r>
              <a:rPr lang="ru-RU" b="1" i="1" dirty="0" err="1">
                <a:solidFill>
                  <a:srgbClr val="FF0000"/>
                </a:solidFill>
              </a:rPr>
              <a:t>Імпорт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експорт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файлів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5113" y="5604267"/>
            <a:ext cx="5799878" cy="1151374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6" name="Picture 2" descr="http://www.kp.ru/f/12/image/65/19/66519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5" y="1531834"/>
            <a:ext cx="6972180" cy="4648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777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684" y="378304"/>
            <a:ext cx="3070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0960" y="1024635"/>
            <a:ext cx="8798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Microsoft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Excel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імпортувати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тексто­вого файла до </a:t>
            </a:r>
            <a:r>
              <a:rPr lang="ru-RU" sz="2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аркуша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6566" y="224450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</a:t>
            </a: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текстового файла </a:t>
            </a:r>
            <a:r>
              <a:rPr lang="ru-RU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ко­манду: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зовнішніх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Імпортувати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endParaRPr lang="ru-RU" sz="3200" b="1" dirty="0"/>
          </a:p>
        </p:txBody>
      </p:sp>
      <p:pic>
        <p:nvPicPr>
          <p:cNvPr id="2050" name="Picture 2" descr="http://sev-city.ru/upload/iblock/591/59120e97b40873f44db57023308542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4" y="2155251"/>
            <a:ext cx="4266299" cy="3916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7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45" y="157919"/>
            <a:ext cx="10435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файла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запускається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Майстер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тексту.</a:t>
            </a:r>
            <a:endParaRPr lang="ru-RU" sz="2800" dirty="0"/>
          </a:p>
        </p:txBody>
      </p:sp>
      <p:pic>
        <p:nvPicPr>
          <p:cNvPr id="3074" name="Picture 2" descr="http://bibl.com.ua/pars_docs/refs/33/32594/32594_html_m20a94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86" y="916716"/>
            <a:ext cx="8633582" cy="57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8376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504" y="16752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запустити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майстер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тексту,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вкладці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виберіть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пункт З тексту.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діало­говому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вікні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текстового файла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двічі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клацніть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текстово­му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файлі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імпортувати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  <p:pic>
        <p:nvPicPr>
          <p:cNvPr id="4098" name="Picture 2" descr="http://bibl.com.ua/pars_docs/refs/33/32594/32594_html_423fcc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04" y="2386628"/>
            <a:ext cx="102108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946" y="391952"/>
            <a:ext cx="7419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вибрати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розділювач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текстових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  <p:pic>
        <p:nvPicPr>
          <p:cNvPr id="5122" name="Picture 2" descr="http://bibl.com.ua/pars_docs/refs/33/32594/32594_html_m3003fc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333500"/>
            <a:ext cx="8448675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349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ibl.com.ua/pars_docs/refs/33/32594/32594_html_530995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056" y="934324"/>
            <a:ext cx="6978555" cy="465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3783" y="583021"/>
            <a:ext cx="43683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кожного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стовпця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1606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629" y="432895"/>
            <a:ext cx="29576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Експорт</a:t>
            </a: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даних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5298" y="1598739"/>
            <a:ext cx="69399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Експорт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із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e-DE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Microsoft Access 2010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документ </a:t>
            </a:r>
            <a:r>
              <a:rPr lang="de-DE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Microsoft Word 2010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0" u="sng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майстра</a:t>
            </a:r>
            <a:r>
              <a:rPr lang="ru-RU" sz="2800" b="1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u="sng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екс­порту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у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програмі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e-DE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Access 2010.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Розглянемо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май­стром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експорту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Викликаємо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майстер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експорту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Експорт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Вка­зуємо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необхідний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формат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4258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ibl.com.ua/pars_docs/refs/33/32594/32594_html_133848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187" y="1"/>
            <a:ext cx="12300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85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ibl.com.ua/pars_docs/refs/33/32594/32594_html_2b6ef1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32" y="-1"/>
            <a:ext cx="123522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4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85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Імпорт і експорт файлів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Імпорт і експорт файлів</dc:title>
  <dc:creator>NaTka</dc:creator>
  <cp:lastModifiedBy>NaTka</cp:lastModifiedBy>
  <cp:revision>3</cp:revision>
  <dcterms:created xsi:type="dcterms:W3CDTF">2014-04-28T16:15:57Z</dcterms:created>
  <dcterms:modified xsi:type="dcterms:W3CDTF">2014-06-04T11:57:30Z</dcterms:modified>
</cp:coreProperties>
</file>