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3592" autoAdjust="0"/>
  </p:normalViewPr>
  <p:slideViewPr>
    <p:cSldViewPr>
      <p:cViewPr>
        <p:scale>
          <a:sx n="66" d="100"/>
          <a:sy n="66" d="100"/>
        </p:scale>
        <p:origin x="-15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ACD3-756B-4D26-92F2-210E3F1A49D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8457-1A89-4CF8-BDCA-995EF057D3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586607"/>
          </a:xfrm>
        </p:spPr>
        <p:txBody>
          <a:bodyPr>
            <a:normAutofit fontScale="90000"/>
          </a:bodyPr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Презентація</a:t>
            </a:r>
            <a:b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 фізики</a:t>
            </a:r>
            <a:b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тему:</a:t>
            </a:r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”Електричні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станції:переваги і </a:t>
            </a:r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недоліки”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ідготували:</a:t>
            </a:r>
          </a:p>
          <a:p>
            <a:pPr algn="r"/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чениці 11-А класу</a:t>
            </a:r>
          </a:p>
          <a:p>
            <a:pPr algn="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Харківської ЗОШ І-ІІІ ступенів №102</a:t>
            </a:r>
          </a:p>
          <a:p>
            <a:pPr algn="r"/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Антіпова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Марія і </a:t>
            </a:r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Уськіна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Ольга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5416"/>
            <a:ext cx="9143999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42644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860032" cy="2422104"/>
          </a:xfrm>
        </p:spPr>
        <p:txBody>
          <a:bodyPr>
            <a:noAutofit/>
          </a:bodyPr>
          <a:lstStyle/>
          <a:p>
            <a:pPr algn="l"/>
            <a:r>
              <a:rPr lang="ru-RU" sz="3000" dirty="0" err="1">
                <a:solidFill>
                  <a:schemeClr val="bg1"/>
                </a:solidFill>
              </a:rPr>
              <a:t>Електричні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станції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є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найважливішою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частиною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життя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кожної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людини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ru-RU" sz="3000" dirty="0" err="1">
                <a:solidFill>
                  <a:schemeClr val="bg1"/>
                </a:solidFill>
              </a:rPr>
              <a:t>оскільки</a:t>
            </a:r>
            <a:r>
              <a:rPr lang="ru-RU" sz="3000" dirty="0">
                <a:solidFill>
                  <a:schemeClr val="bg1"/>
                </a:solidFill>
              </a:rPr>
              <a:t> вони </a:t>
            </a:r>
            <a:r>
              <a:rPr lang="ru-RU" sz="3000" dirty="0" err="1">
                <a:solidFill>
                  <a:schemeClr val="bg1"/>
                </a:solidFill>
              </a:rPr>
              <a:t>перетворюють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енергію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природних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ресурсів</a:t>
            </a:r>
            <a:r>
              <a:rPr lang="ru-RU" sz="3000" dirty="0">
                <a:solidFill>
                  <a:schemeClr val="bg1"/>
                </a:solidFill>
              </a:rPr>
              <a:t> в </a:t>
            </a:r>
            <a:r>
              <a:rPr lang="ru-RU" sz="3000" dirty="0" err="1">
                <a:solidFill>
                  <a:schemeClr val="bg1"/>
                </a:solidFill>
              </a:rPr>
              <a:t>електроенергію</a:t>
            </a:r>
            <a:r>
              <a:rPr lang="ru-RU" sz="3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Етапи процесів в електричних станціях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5064"/>
            <a:ext cx="3635896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Доставка на електростанцію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005064"/>
            <a:ext cx="3635896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Процес перетворення первинної енергії у вторинну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61856"/>
            <a:ext cx="3635896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Процес видобутку і переробки первинного </a:t>
            </a:r>
            <a:r>
              <a:rPr lang="uk-UA" sz="2400" b="1" dirty="0" smtClean="0"/>
              <a:t>джерела енергії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5561856"/>
            <a:ext cx="3635896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Розподіл вторинної (електричної або теплової) енергії між споживачами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 flipV="1">
            <a:off x="1619672" y="5229200"/>
            <a:ext cx="360040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35896" y="4437112"/>
            <a:ext cx="864096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84168" y="5301208"/>
            <a:ext cx="432048" cy="2880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10000"/>
            <a:ext cx="40679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Теплові електростанції(ТЕС)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980728"/>
            <a:ext cx="5004048" cy="5877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Переваги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мала </a:t>
            </a:r>
            <a:r>
              <a:rPr lang="ru-RU" dirty="0" err="1">
                <a:solidFill>
                  <a:schemeClr val="bg1"/>
                </a:solidFill>
              </a:rPr>
              <a:t>вартість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споживаного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палива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капвкладення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вільне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розміщення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мала </a:t>
            </a:r>
            <a:r>
              <a:rPr lang="ru-RU" dirty="0" err="1">
                <a:solidFill>
                  <a:schemeClr val="bg1"/>
                </a:solidFill>
              </a:rPr>
              <a:t>собівартість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енергії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Недоліки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високий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значні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витрати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експлуатацію</a:t>
            </a:r>
            <a:r>
              <a:rPr lang="ru-RU" dirty="0">
                <a:solidFill>
                  <a:schemeClr val="bg1"/>
                </a:solidFill>
              </a:rPr>
              <a:t> установок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прив’язки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якоїсь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конкретної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області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ала </a:t>
            </a:r>
            <a:r>
              <a:rPr lang="ru-RU" dirty="0" err="1">
                <a:solidFill>
                  <a:schemeClr val="bg1"/>
                </a:solidFill>
              </a:rPr>
              <a:t>площа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розміщення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4067944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Гідроелектростанції(ГЕС)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836712"/>
            <a:ext cx="4536504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Переваги</a:t>
            </a:r>
          </a:p>
          <a:p>
            <a:r>
              <a:rPr lang="ru-RU" sz="2400" b="1" dirty="0"/>
              <a:t>Не </a:t>
            </a:r>
            <a:r>
              <a:rPr lang="ru-RU" sz="2400" b="1" dirty="0" err="1"/>
              <a:t>потрібне</a:t>
            </a:r>
            <a:r>
              <a:rPr lang="ru-RU" sz="2400" b="1" dirty="0"/>
              <a:t> </a:t>
            </a:r>
            <a:r>
              <a:rPr lang="ru-RU" sz="2400" b="1" dirty="0" err="1"/>
              <a:t>видобуток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транспортування</a:t>
            </a:r>
            <a:r>
              <a:rPr lang="ru-RU" sz="2400" b="1" dirty="0"/>
              <a:t> ресурсу</a:t>
            </a:r>
            <a:r>
              <a:rPr lang="uk-UA" sz="2400" b="1" dirty="0" smtClean="0"/>
              <a:t>;</a:t>
            </a:r>
          </a:p>
          <a:p>
            <a:r>
              <a:rPr lang="ru-RU" sz="2400" b="1" dirty="0" err="1" smtClean="0"/>
              <a:t>Екологічність</a:t>
            </a:r>
            <a:r>
              <a:rPr lang="uk-UA" sz="2400" b="1" dirty="0" smtClean="0"/>
              <a:t>;</a:t>
            </a:r>
          </a:p>
          <a:p>
            <a:r>
              <a:rPr lang="ru-RU" sz="2400" b="1" dirty="0" err="1" smtClean="0"/>
              <a:t>Регуляція</a:t>
            </a:r>
            <a:r>
              <a:rPr lang="ru-RU" sz="2400" b="1" dirty="0" smtClean="0"/>
              <a:t> </a:t>
            </a:r>
            <a:r>
              <a:rPr lang="ru-RU" sz="2400" b="1" dirty="0" err="1"/>
              <a:t>водних</a:t>
            </a:r>
            <a:r>
              <a:rPr lang="ru-RU" sz="2400" b="1" dirty="0"/>
              <a:t> </a:t>
            </a:r>
            <a:r>
              <a:rPr lang="ru-RU" sz="2400" b="1" dirty="0" err="1"/>
              <a:t>потоків</a:t>
            </a:r>
            <a:r>
              <a:rPr lang="uk-UA" sz="2400" b="1" dirty="0" smtClean="0"/>
              <a:t>;</a:t>
            </a:r>
          </a:p>
          <a:p>
            <a:r>
              <a:rPr lang="ru-RU" sz="2400" b="1" dirty="0" err="1" smtClean="0"/>
              <a:t>Висока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надійність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Простота </a:t>
            </a:r>
            <a:r>
              <a:rPr lang="ru-RU" sz="2400" b="1" dirty="0" err="1" smtClean="0"/>
              <a:t>обслуговування</a:t>
            </a:r>
            <a:r>
              <a:rPr lang="ru-RU" sz="2400" b="1" dirty="0" smtClean="0"/>
              <a:t>; </a:t>
            </a:r>
            <a:r>
              <a:rPr lang="ru-RU" sz="2400" b="1" dirty="0"/>
              <a:t>Мала </a:t>
            </a:r>
            <a:r>
              <a:rPr lang="ru-RU" sz="2400" b="1" dirty="0" err="1"/>
              <a:t>вартість</a:t>
            </a:r>
            <a:r>
              <a:rPr lang="ru-RU" sz="2400" b="1" dirty="0"/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283968" cy="32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005064"/>
            <a:ext cx="4644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Недоліки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/>
              <a:t>Відчуження</a:t>
            </a:r>
            <a:r>
              <a:rPr lang="ru-RU" sz="2400" b="1" dirty="0"/>
              <a:t> </a:t>
            </a:r>
            <a:r>
              <a:rPr lang="ru-RU" sz="2400" b="1" dirty="0" err="1"/>
              <a:t>родючих</a:t>
            </a:r>
            <a:r>
              <a:rPr lang="ru-RU" sz="2400" b="1" dirty="0"/>
              <a:t> земель</a:t>
            </a:r>
            <a:r>
              <a:rPr lang="uk-UA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Заболочування</a:t>
            </a:r>
            <a:r>
              <a:rPr lang="uk-UA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водних</a:t>
            </a:r>
            <a:r>
              <a:rPr lang="ru-RU" sz="2400" b="1" dirty="0"/>
              <a:t> </a:t>
            </a:r>
            <a:r>
              <a:rPr lang="ru-RU" sz="2400" b="1" dirty="0" err="1"/>
              <a:t>екосистем</a:t>
            </a:r>
            <a:r>
              <a:rPr lang="uk-UA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Великі</a:t>
            </a:r>
            <a:r>
              <a:rPr lang="ru-RU" sz="2400" b="1" dirty="0" smtClean="0"/>
              <a:t> </a:t>
            </a:r>
            <a:r>
              <a:rPr lang="ru-RU" sz="2400" b="1" dirty="0" err="1"/>
              <a:t>території</a:t>
            </a:r>
            <a:r>
              <a:rPr lang="ru-RU" sz="2400" b="1" dirty="0"/>
              <a:t> </a:t>
            </a:r>
            <a:r>
              <a:rPr lang="ru-RU" sz="2400" b="1" dirty="0" err="1" smtClean="0"/>
              <a:t>розміщення</a:t>
            </a:r>
            <a:r>
              <a:rPr lang="uk-UA" sz="2400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/>
              <a:t>Можливо</a:t>
            </a:r>
            <a:r>
              <a:rPr lang="ru-RU" sz="2400" b="1" dirty="0" smtClean="0"/>
              <a:t> </a:t>
            </a:r>
            <a:r>
              <a:rPr lang="ru-RU" sz="2400" b="1" dirty="0" err="1"/>
              <a:t>додаткове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природного ресурсу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65104"/>
            <a:ext cx="486003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Атомні електростанції(АЕС)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836712"/>
            <a:ext cx="5076056" cy="528945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4400" dirty="0" smtClean="0"/>
              <a:t>Переваги</a:t>
            </a:r>
          </a:p>
          <a:p>
            <a:r>
              <a:rPr lang="ru-RU" sz="4400" b="1" dirty="0" smtClean="0"/>
              <a:t>Мала </a:t>
            </a:r>
            <a:r>
              <a:rPr lang="ru-RU" sz="4400" b="1" dirty="0"/>
              <a:t>величина </a:t>
            </a:r>
            <a:r>
              <a:rPr lang="ru-RU" sz="4400" b="1" dirty="0" err="1"/>
              <a:t>шкідливих</a:t>
            </a:r>
            <a:r>
              <a:rPr lang="ru-RU" sz="4400" b="1" dirty="0"/>
              <a:t> </a:t>
            </a:r>
            <a:r>
              <a:rPr lang="ru-RU" sz="4400" b="1" dirty="0" err="1"/>
              <a:t>викидів</a:t>
            </a:r>
            <a:r>
              <a:rPr lang="uk-UA" sz="4400" b="1" dirty="0"/>
              <a:t>;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r>
              <a:rPr lang="ru-RU" sz="4400" b="1" dirty="0" err="1" smtClean="0"/>
              <a:t>Малий</a:t>
            </a:r>
            <a:r>
              <a:rPr lang="ru-RU" sz="4400" b="1" dirty="0" smtClean="0"/>
              <a:t> </a:t>
            </a:r>
            <a:r>
              <a:rPr lang="ru-RU" sz="4400" b="1" dirty="0" err="1"/>
              <a:t>обсяг</a:t>
            </a:r>
            <a:r>
              <a:rPr lang="ru-RU" sz="4400" b="1" dirty="0"/>
              <a:t> </a:t>
            </a:r>
            <a:r>
              <a:rPr lang="ru-RU" sz="4400" b="1" dirty="0" err="1"/>
              <a:t>використовуваного</a:t>
            </a:r>
            <a:r>
              <a:rPr lang="ru-RU" sz="4400" b="1" dirty="0"/>
              <a:t> </a:t>
            </a:r>
            <a:r>
              <a:rPr lang="ru-RU" sz="4400" b="1" dirty="0" err="1"/>
              <a:t>палива</a:t>
            </a:r>
            <a:r>
              <a:rPr lang="uk-UA" sz="4400" b="1" dirty="0"/>
              <a:t>;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r>
              <a:rPr lang="ru-RU" sz="4400" b="1" dirty="0" err="1" smtClean="0"/>
              <a:t>Висока</a:t>
            </a:r>
            <a:r>
              <a:rPr lang="ru-RU" sz="4400" b="1" dirty="0" smtClean="0"/>
              <a:t> </a:t>
            </a:r>
            <a:r>
              <a:rPr lang="ru-RU" sz="4400" b="1" dirty="0" err="1"/>
              <a:t>вихідна</a:t>
            </a:r>
            <a:r>
              <a:rPr lang="ru-RU" sz="4400" b="1" dirty="0"/>
              <a:t> </a:t>
            </a:r>
            <a:r>
              <a:rPr lang="ru-RU" sz="4400" b="1" dirty="0" err="1"/>
              <a:t>потужність</a:t>
            </a:r>
            <a:r>
              <a:rPr lang="uk-UA" sz="4400" b="1" dirty="0" smtClean="0"/>
              <a:t>;</a:t>
            </a:r>
          </a:p>
          <a:p>
            <a:r>
              <a:rPr lang="ru-RU" sz="4400" b="1" dirty="0" err="1" smtClean="0"/>
              <a:t>Ніз</a:t>
            </a:r>
            <a:r>
              <a:rPr lang="uk-UA" sz="4400" b="1" dirty="0" err="1"/>
              <a:t>ька</a:t>
            </a:r>
            <a:r>
              <a:rPr lang="ru-RU" sz="4400" b="1" dirty="0"/>
              <a:t> </a:t>
            </a:r>
            <a:r>
              <a:rPr lang="ru-RU" sz="4400" b="1" dirty="0" err="1"/>
              <a:t>собівартість</a:t>
            </a:r>
            <a:r>
              <a:rPr lang="ru-RU" sz="4400" b="1" dirty="0"/>
              <a:t> </a:t>
            </a:r>
            <a:r>
              <a:rPr lang="ru-RU" sz="4400" b="1" dirty="0" err="1"/>
              <a:t>енергії</a:t>
            </a:r>
            <a:endParaRPr lang="ru-RU" sz="4400" b="1" dirty="0"/>
          </a:p>
          <a:p>
            <a:pPr algn="ctr">
              <a:buNone/>
            </a:pPr>
            <a:r>
              <a:rPr lang="uk-UA" sz="4400" dirty="0" smtClean="0"/>
              <a:t>Недоліки</a:t>
            </a:r>
          </a:p>
          <a:p>
            <a:r>
              <a:rPr lang="ru-RU" sz="4400" b="1" dirty="0" err="1" smtClean="0"/>
              <a:t>Небезпека</a:t>
            </a:r>
            <a:r>
              <a:rPr lang="ru-RU" sz="4400" b="1" dirty="0" smtClean="0"/>
              <a:t> </a:t>
            </a:r>
            <a:r>
              <a:rPr lang="ru-RU" sz="4400" b="1" dirty="0" err="1"/>
              <a:t>опромінення</a:t>
            </a:r>
            <a:r>
              <a:rPr lang="uk-UA" sz="4400" b="1" dirty="0"/>
              <a:t>;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r>
              <a:rPr lang="ru-RU" sz="4400" b="1" dirty="0" err="1" smtClean="0"/>
              <a:t>Немає</a:t>
            </a:r>
            <a:r>
              <a:rPr lang="ru-RU" sz="4400" b="1" dirty="0" smtClean="0"/>
              <a:t> </a:t>
            </a:r>
            <a:r>
              <a:rPr lang="ru-RU" sz="4400" b="1" dirty="0" err="1"/>
              <a:t>можливості</a:t>
            </a:r>
            <a:r>
              <a:rPr lang="ru-RU" sz="4400" b="1" dirty="0"/>
              <a:t> </a:t>
            </a:r>
            <a:r>
              <a:rPr lang="ru-RU" sz="4400" b="1" dirty="0" err="1"/>
              <a:t>регулювання</a:t>
            </a:r>
            <a:r>
              <a:rPr lang="ru-RU" sz="4400" b="1" dirty="0"/>
              <a:t> </a:t>
            </a:r>
            <a:r>
              <a:rPr lang="ru-RU" sz="4400" b="1" dirty="0" err="1"/>
              <a:t>величини</a:t>
            </a:r>
            <a:r>
              <a:rPr lang="ru-RU" sz="4400" b="1" dirty="0"/>
              <a:t> </a:t>
            </a:r>
            <a:r>
              <a:rPr lang="ru-RU" sz="4400" b="1" dirty="0" err="1"/>
              <a:t>вихідної</a:t>
            </a:r>
            <a:r>
              <a:rPr lang="ru-RU" sz="4400" b="1" dirty="0"/>
              <a:t> </a:t>
            </a:r>
            <a:r>
              <a:rPr lang="ru-RU" sz="4400" b="1" dirty="0" err="1"/>
              <a:t>потужності</a:t>
            </a:r>
            <a:r>
              <a:rPr lang="uk-UA" sz="4400" b="1" dirty="0" smtClean="0"/>
              <a:t>;</a:t>
            </a:r>
          </a:p>
          <a:p>
            <a:r>
              <a:rPr lang="ru-RU" sz="4400" b="1" dirty="0" smtClean="0"/>
              <a:t> </a:t>
            </a:r>
            <a:r>
              <a:rPr lang="ru-RU" sz="4400" b="1" dirty="0" err="1"/>
              <a:t>Низька</a:t>
            </a:r>
            <a:r>
              <a:rPr lang="ru-RU" sz="4400" b="1" dirty="0"/>
              <a:t> </a:t>
            </a:r>
            <a:r>
              <a:rPr lang="ru-RU" sz="4400" b="1" dirty="0" err="1"/>
              <a:t>ймовірність</a:t>
            </a:r>
            <a:r>
              <a:rPr lang="ru-RU" sz="4400" b="1" dirty="0"/>
              <a:t> </a:t>
            </a:r>
            <a:r>
              <a:rPr lang="ru-RU" sz="4400" b="1" dirty="0" err="1"/>
              <a:t>аварії</a:t>
            </a:r>
            <a:r>
              <a:rPr lang="ru-RU" sz="4400" b="1" dirty="0"/>
              <a:t>, </a:t>
            </a:r>
            <a:r>
              <a:rPr lang="ru-RU" sz="4400" b="1" dirty="0" err="1"/>
              <a:t>але</a:t>
            </a:r>
            <a:r>
              <a:rPr lang="ru-RU" sz="4400" b="1" dirty="0"/>
              <a:t> </a:t>
            </a:r>
            <a:r>
              <a:rPr lang="ru-RU" sz="4400" b="1" dirty="0" err="1"/>
              <a:t>дуже</a:t>
            </a:r>
            <a:r>
              <a:rPr lang="ru-RU" sz="4400" b="1" dirty="0"/>
              <a:t> </a:t>
            </a:r>
            <a:r>
              <a:rPr lang="ru-RU" sz="4400" b="1" dirty="0" err="1"/>
              <a:t>важкі</a:t>
            </a:r>
            <a:r>
              <a:rPr lang="ru-RU" sz="4400" b="1" dirty="0"/>
              <a:t> </a:t>
            </a:r>
            <a:r>
              <a:rPr lang="ru-RU" sz="4400" b="1" dirty="0" err="1"/>
              <a:t>наслідки</a:t>
            </a:r>
            <a:r>
              <a:rPr lang="ru-RU" sz="4400" b="1" dirty="0"/>
              <a:t> </a:t>
            </a:r>
            <a:r>
              <a:rPr lang="ru-RU" sz="4400" b="1" dirty="0" err="1"/>
              <a:t>світово</a:t>
            </a:r>
            <a:r>
              <a:rPr lang="uk-UA" sz="4400" b="1" dirty="0" err="1"/>
              <a:t>го</a:t>
            </a:r>
            <a:r>
              <a:rPr lang="ru-RU" sz="4400" b="1" dirty="0"/>
              <a:t> масштаба</a:t>
            </a:r>
            <a:r>
              <a:rPr lang="uk-UA" sz="4400" b="1" dirty="0" smtClean="0"/>
              <a:t>;</a:t>
            </a:r>
          </a:p>
          <a:p>
            <a:r>
              <a:rPr lang="ru-RU" sz="4400" b="1" dirty="0" err="1" smtClean="0"/>
              <a:t>Значні</a:t>
            </a:r>
            <a:r>
              <a:rPr lang="ru-RU" sz="4400" b="1" dirty="0" smtClean="0"/>
              <a:t> </a:t>
            </a:r>
            <a:r>
              <a:rPr lang="ru-RU" sz="4400" b="1" dirty="0" err="1"/>
              <a:t>капітальні</a:t>
            </a:r>
            <a:r>
              <a:rPr lang="ru-RU" sz="4400" b="1" dirty="0"/>
              <a:t> </a:t>
            </a:r>
            <a:r>
              <a:rPr lang="ru-RU" sz="4400" b="1" dirty="0" err="1"/>
              <a:t>вкладення</a:t>
            </a:r>
            <a:r>
              <a:rPr lang="ru-RU" sz="4400" b="1" dirty="0"/>
              <a:t>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2"/>
            <a:ext cx="4067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067944" cy="290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r>
              <a:rPr lang="uk-UA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ДЯКУємо</a:t>
            </a:r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УВАГУ!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206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Презентація з фізики на тему:”Електричні станції:переваги і недоліки”</vt:lpstr>
      <vt:lpstr>Електричні станції є найважливішою частиною життя кожної людини, оскільки вони перетворюють енергію природних ресурсів в електроенергію. </vt:lpstr>
      <vt:lpstr>Теплові електростанції(ТЕС)</vt:lpstr>
      <vt:lpstr>Гідроелектростанції(ГЕС)</vt:lpstr>
      <vt:lpstr>Атомні електростанції(АЕС)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фізики на тему:”Електричні станції:переваги і недоліки”</dc:title>
  <dc:creator>Admin</dc:creator>
  <cp:lastModifiedBy>Admin</cp:lastModifiedBy>
  <cp:revision>6</cp:revision>
  <dcterms:created xsi:type="dcterms:W3CDTF">2014-04-09T18:00:56Z</dcterms:created>
  <dcterms:modified xsi:type="dcterms:W3CDTF">2014-04-09T18:57:57Z</dcterms:modified>
</cp:coreProperties>
</file>